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1"/>
  </p:notesMasterIdLst>
  <p:sldIdLst>
    <p:sldId id="256" r:id="rId5"/>
    <p:sldId id="257" r:id="rId6"/>
    <p:sldId id="279" r:id="rId7"/>
    <p:sldId id="280" r:id="rId8"/>
    <p:sldId id="281" r:id="rId9"/>
    <p:sldId id="282" r:id="rId10"/>
  </p:sldIdLst>
  <p:sldSz cx="6858000" cy="9693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h McNeill" initials="HM" lastIdx="27" clrIdx="0">
    <p:extLst>
      <p:ext uri="{19B8F6BF-5375-455C-9EA6-DF929625EA0E}">
        <p15:presenceInfo xmlns:p15="http://schemas.microsoft.com/office/powerpoint/2012/main" userId="S::hmcneill@everfi.com::89ced9e9-7713-4929-82ae-14743da5a86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033C"/>
    <a:srgbClr val="EB5C0B"/>
    <a:srgbClr val="963CFF"/>
    <a:srgbClr val="19F1FF"/>
    <a:srgbClr val="EBFF00"/>
    <a:srgbClr val="ECFD02"/>
    <a:srgbClr val="F2E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32"/>
    <p:restoredTop sz="94640"/>
  </p:normalViewPr>
  <p:slideViewPr>
    <p:cSldViewPr snapToGrid="0" snapToObjects="1" showGuides="1">
      <p:cViewPr varScale="1">
        <p:scale>
          <a:sx n="72" d="100"/>
          <a:sy n="72" d="100"/>
        </p:scale>
        <p:origin x="3856" y="200"/>
      </p:cViewPr>
      <p:guideLst>
        <p:guide orient="horz" pos="305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5BA5D-0029-3944-8E4C-46FA1778532C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243BC-0BAE-354D-A6F5-538C21ECA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4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Magazine front cover template – option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243BC-0BAE-354D-A6F5-538C21ECA8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Magazine back cover template – option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243BC-0BAE-354D-A6F5-538C21ECA8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6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Instructions page 1 template – option</a:t>
            </a:r>
            <a:r>
              <a:rPr lang="en-US" baseline="0" dirty="0"/>
              <a:t>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243BC-0BAE-354D-A6F5-538C21ECA8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64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Instructions page 2 template – option</a:t>
            </a:r>
            <a:r>
              <a:rPr lang="en-US" baseline="0" dirty="0"/>
              <a:t>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243BC-0BAE-354D-A6F5-538C21ECA8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22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Instructions page 1 template – option</a:t>
            </a:r>
            <a:r>
              <a:rPr lang="en-US" baseline="0" dirty="0"/>
              <a:t>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243BC-0BAE-354D-A6F5-538C21ECA8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35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Instructions page 2 template – option</a:t>
            </a:r>
            <a:r>
              <a:rPr lang="en-US" baseline="0" dirty="0"/>
              <a:t>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243BC-0BAE-354D-A6F5-538C21ECA8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56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1962EB32-DBD7-3948-9344-40F147F028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104" y="379037"/>
            <a:ext cx="5094991" cy="1951418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100000"/>
              </a:lnSpc>
              <a:defRPr sz="4300" b="1" i="0">
                <a:solidFill>
                  <a:srgbClr val="37033C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Click here to insert the title of your magazine</a:t>
            </a:r>
          </a:p>
        </p:txBody>
      </p:sp>
      <p:sp>
        <p:nvSpPr>
          <p:cNvPr id="64" name="Picture Placeholder 29">
            <a:extLst>
              <a:ext uri="{FF2B5EF4-FFF2-40B4-BE49-F238E27FC236}">
                <a16:creationId xmlns:a16="http://schemas.microsoft.com/office/drawing/2014/main" id="{A03E96E2-C310-2D4C-BAFE-2D1FCA06BF4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" y="2709492"/>
            <a:ext cx="4580626" cy="6261980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6" name="Picture Placeholder 29">
            <a:extLst>
              <a:ext uri="{FF2B5EF4-FFF2-40B4-BE49-F238E27FC236}">
                <a16:creationId xmlns:a16="http://schemas.microsoft.com/office/drawing/2014/main" id="{E0CDAE8E-2A75-0549-84B7-CE12B402AEE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734244" y="5263206"/>
            <a:ext cx="1830074" cy="1638273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8" name="Picture Placeholder 35">
            <a:extLst>
              <a:ext uri="{FF2B5EF4-FFF2-40B4-BE49-F238E27FC236}">
                <a16:creationId xmlns:a16="http://schemas.microsoft.com/office/drawing/2014/main" id="{1F1C620B-0127-304B-86A5-20F62A406C0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970911" y="3445849"/>
            <a:ext cx="1399885" cy="1400788"/>
          </a:xfrm>
          <a:prstGeom prst="ellipse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69" name="Text Placeholder 38">
            <a:extLst>
              <a:ext uri="{FF2B5EF4-FFF2-40B4-BE49-F238E27FC236}">
                <a16:creationId xmlns:a16="http://schemas.microsoft.com/office/drawing/2014/main" id="{5F7868A7-FE13-994D-AB3B-4AD6305CF43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733860" y="6908337"/>
            <a:ext cx="1830458" cy="1294886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indent="0">
              <a:buNone/>
              <a:defRPr lang="en-US" sz="1200" b="0" i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</a:t>
            </a:r>
          </a:p>
        </p:txBody>
      </p:sp>
      <p:sp>
        <p:nvSpPr>
          <p:cNvPr id="70" name="Text Placeholder 40">
            <a:extLst>
              <a:ext uri="{FF2B5EF4-FFF2-40B4-BE49-F238E27FC236}">
                <a16:creationId xmlns:a16="http://schemas.microsoft.com/office/drawing/2014/main" id="{C112DF01-477A-B14B-87B1-F83E365322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79379" y="9128584"/>
            <a:ext cx="1033462" cy="179057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XX/XX/XXXX</a:t>
            </a:r>
          </a:p>
        </p:txBody>
      </p:sp>
      <p:sp>
        <p:nvSpPr>
          <p:cNvPr id="71" name="Text Placeholder 40">
            <a:extLst>
              <a:ext uri="{FF2B5EF4-FFF2-40B4-BE49-F238E27FC236}">
                <a16:creationId xmlns:a16="http://schemas.microsoft.com/office/drawing/2014/main" id="{398C0A3F-9BB0-C64C-9D66-8CE3FD56AF2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519410" y="9128584"/>
            <a:ext cx="3301897" cy="179057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pic>
        <p:nvPicPr>
          <p:cNvPr id="73" name="Picture 72" descr="A close up of a logo&#10;&#10;Description automatically generated">
            <a:extLst>
              <a:ext uri="{FF2B5EF4-FFF2-40B4-BE49-F238E27FC236}">
                <a16:creationId xmlns:a16="http://schemas.microsoft.com/office/drawing/2014/main" id="{7E011790-168A-404C-9482-4FA21C2FAA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0854" y="518079"/>
            <a:ext cx="805161" cy="11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24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9534E6D-FDEB-4F4B-9218-626427DBCF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00"/>
          <a:stretch/>
        </p:blipFill>
        <p:spPr>
          <a:xfrm>
            <a:off x="-1" y="0"/>
            <a:ext cx="6858001" cy="9693341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3E864588-EA92-D44E-95C0-23E35ED707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7788" t="76847" r="40684" b="-1709"/>
          <a:stretch/>
        </p:blipFill>
        <p:spPr>
          <a:xfrm>
            <a:off x="-376755" y="11871"/>
            <a:ext cx="7234755" cy="1856418"/>
          </a:xfrm>
          <a:prstGeom prst="rect">
            <a:avLst/>
          </a:prstGeom>
        </p:spPr>
      </p:pic>
      <p:sp>
        <p:nvSpPr>
          <p:cNvPr id="9" name="Text Placeholder 38">
            <a:extLst>
              <a:ext uri="{FF2B5EF4-FFF2-40B4-BE49-F238E27FC236}">
                <a16:creationId xmlns:a16="http://schemas.microsoft.com/office/drawing/2014/main" id="{C8269ABA-143D-6747-99A9-8E544B1C56C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99352" y="5544021"/>
            <a:ext cx="4059668" cy="3439436"/>
          </a:xfrm>
          <a:noFill/>
        </p:spPr>
        <p:txBody>
          <a:bodyPr lIns="0" tIns="0" rIns="0" bIns="0" numCol="2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</a:t>
            </a:r>
          </a:p>
        </p:txBody>
      </p:sp>
      <p:sp>
        <p:nvSpPr>
          <p:cNvPr id="10" name="Picture Placeholder 29">
            <a:extLst>
              <a:ext uri="{FF2B5EF4-FFF2-40B4-BE49-F238E27FC236}">
                <a16:creationId xmlns:a16="http://schemas.microsoft.com/office/drawing/2014/main" id="{40D8552A-9A32-AC44-A7AD-F1107C95D678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99351" y="14149"/>
            <a:ext cx="4186236" cy="427166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1" name="Text Placeholder 38">
            <a:extLst>
              <a:ext uri="{FF2B5EF4-FFF2-40B4-BE49-F238E27FC236}">
                <a16:creationId xmlns:a16="http://schemas.microsoft.com/office/drawing/2014/main" id="{2BEED877-2E50-2845-9CD3-9415CAEE6EF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016950" y="4866289"/>
            <a:ext cx="1573050" cy="4185931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900" b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br>
              <a:rPr lang="en-US" dirty="0">
                <a:effectLst/>
                <a:latin typeface="Premier League" panose="020B0504020203020204" pitchFamily="34" charset="77"/>
              </a:rPr>
            </a:b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aliqua.Sed</a:t>
            </a:r>
            <a:r>
              <a:rPr lang="en-US" dirty="0">
                <a:effectLst/>
                <a:latin typeface="Premier League" panose="020B0504020203020204" pitchFamily="34" charset="77"/>
              </a:rPr>
              <a:t>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aliqua.Sed</a:t>
            </a:r>
            <a:r>
              <a:rPr lang="en-US" dirty="0">
                <a:effectLst/>
                <a:latin typeface="Premier League" panose="020B0504020203020204" pitchFamily="34" charset="77"/>
              </a:rPr>
              <a:t>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C8C2874-17DB-F043-843E-E7F42606333A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 rot="10800000" flipH="1">
            <a:off x="4769141" y="304754"/>
            <a:ext cx="1883198" cy="2667200"/>
          </a:xfrm>
          <a:custGeom>
            <a:avLst/>
            <a:gdLst>
              <a:gd name="connsiteX0" fmla="*/ 110675 w 1883197"/>
              <a:gd name="connsiteY0" fmla="*/ 2667200 h 2667200"/>
              <a:gd name="connsiteX1" fmla="*/ 1772522 w 1883197"/>
              <a:gd name="connsiteY1" fmla="*/ 2667200 h 2667200"/>
              <a:gd name="connsiteX2" fmla="*/ 1883197 w 1883197"/>
              <a:gd name="connsiteY2" fmla="*/ 2556525 h 2667200"/>
              <a:gd name="connsiteX3" fmla="*/ 1883197 w 1883197"/>
              <a:gd name="connsiteY3" fmla="*/ 438434 h 2667200"/>
              <a:gd name="connsiteX4" fmla="*/ 1772522 w 1883197"/>
              <a:gd name="connsiteY4" fmla="*/ 327759 h 2667200"/>
              <a:gd name="connsiteX5" fmla="*/ 1402507 w 1883197"/>
              <a:gd name="connsiteY5" fmla="*/ 327759 h 2667200"/>
              <a:gd name="connsiteX6" fmla="*/ 727476 w 1883197"/>
              <a:gd name="connsiteY6" fmla="*/ 0 h 2667200"/>
              <a:gd name="connsiteX7" fmla="*/ 876155 w 1883197"/>
              <a:gd name="connsiteY7" fmla="*/ 327759 h 2667200"/>
              <a:gd name="connsiteX8" fmla="*/ 110675 w 1883197"/>
              <a:gd name="connsiteY8" fmla="*/ 327759 h 2667200"/>
              <a:gd name="connsiteX9" fmla="*/ 0 w 1883197"/>
              <a:gd name="connsiteY9" fmla="*/ 438434 h 2667200"/>
              <a:gd name="connsiteX10" fmla="*/ 0 w 1883197"/>
              <a:gd name="connsiteY10" fmla="*/ 2556525 h 2667200"/>
              <a:gd name="connsiteX11" fmla="*/ 110675 w 1883197"/>
              <a:gd name="connsiteY11" fmla="*/ 2667200 h 26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3197" h="2667200">
                <a:moveTo>
                  <a:pt x="110675" y="2667200"/>
                </a:moveTo>
                <a:lnTo>
                  <a:pt x="1772522" y="2667200"/>
                </a:lnTo>
                <a:cubicBezTo>
                  <a:pt x="1833646" y="2667200"/>
                  <a:pt x="1883197" y="2617649"/>
                  <a:pt x="1883197" y="2556525"/>
                </a:cubicBezTo>
                <a:lnTo>
                  <a:pt x="1883197" y="438434"/>
                </a:lnTo>
                <a:cubicBezTo>
                  <a:pt x="1883197" y="377310"/>
                  <a:pt x="1833646" y="327759"/>
                  <a:pt x="1772522" y="327759"/>
                </a:cubicBezTo>
                <a:lnTo>
                  <a:pt x="1402507" y="327759"/>
                </a:lnTo>
                <a:lnTo>
                  <a:pt x="727476" y="0"/>
                </a:lnTo>
                <a:lnTo>
                  <a:pt x="876155" y="327759"/>
                </a:lnTo>
                <a:lnTo>
                  <a:pt x="110675" y="327759"/>
                </a:lnTo>
                <a:cubicBezTo>
                  <a:pt x="49551" y="327759"/>
                  <a:pt x="0" y="377310"/>
                  <a:pt x="0" y="438434"/>
                </a:cubicBezTo>
                <a:lnTo>
                  <a:pt x="0" y="2556525"/>
                </a:lnTo>
                <a:cubicBezTo>
                  <a:pt x="0" y="2617649"/>
                  <a:pt x="49551" y="2667200"/>
                  <a:pt x="110675" y="2667200"/>
                </a:cubicBezTo>
                <a:close/>
              </a:path>
            </a:pathLst>
          </a:custGeom>
          <a:solidFill>
            <a:srgbClr val="FF6900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US" dirty="0"/>
              <a:t>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97DE31B-F039-D740-A3C0-93BEAF00602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14325" y="456761"/>
            <a:ext cx="1643330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ABCCBB57-A89C-CE43-AD47-990AF21B6D89}"/>
              </a:ext>
            </a:extLst>
          </p:cNvPr>
          <p:cNvSpPr>
            <a:spLocks noGrp="1"/>
          </p:cNvSpPr>
          <p:nvPr>
            <p:ph idx="56" hasCustomPrompt="1"/>
          </p:nvPr>
        </p:nvSpPr>
        <p:spPr>
          <a:xfrm>
            <a:off x="4914325" y="809716"/>
            <a:ext cx="1643330" cy="17220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2DA58445-EFEC-8C43-8644-F5D700D8F90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99450" y="4578696"/>
            <a:ext cx="4186236" cy="847725"/>
          </a:xfrm>
        </p:spPr>
        <p:txBody>
          <a:bodyPr lIns="0" tIns="0" rIns="0" bIns="0">
            <a:noAutofit/>
          </a:bodyPr>
          <a:lstStyle>
            <a:lvl1pPr>
              <a:defRPr sz="3000" b="1" i="0">
                <a:solidFill>
                  <a:srgbClr val="963CFF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Insert title here </a:t>
            </a:r>
            <a:br>
              <a:rPr lang="en-US" dirty="0"/>
            </a:br>
            <a:r>
              <a:rPr lang="en-US" dirty="0"/>
              <a:t>lorem ipsum dolor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540BC5-CD04-134B-822A-1EF7518E7B7D}"/>
              </a:ext>
            </a:extLst>
          </p:cNvPr>
          <p:cNvSpPr/>
          <p:nvPr userDrawn="1"/>
        </p:nvSpPr>
        <p:spPr>
          <a:xfrm>
            <a:off x="5016950" y="4637988"/>
            <a:ext cx="700513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100" b="1" dirty="0">
                <a:solidFill>
                  <a:srgbClr val="37033C"/>
                </a:solidFill>
                <a:latin typeface="Premier League" panose="020B0504020203020204" pitchFamily="34" charset="77"/>
              </a:rPr>
              <a:t>CONTENT</a:t>
            </a:r>
          </a:p>
        </p:txBody>
      </p:sp>
      <p:sp>
        <p:nvSpPr>
          <p:cNvPr id="20" name="Picture Placeholder 35">
            <a:extLst>
              <a:ext uri="{FF2B5EF4-FFF2-40B4-BE49-F238E27FC236}">
                <a16:creationId xmlns:a16="http://schemas.microsoft.com/office/drawing/2014/main" id="{CA3AC192-5BE3-2E41-A902-7D0E91E00A5B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5130973" y="3157217"/>
            <a:ext cx="1210033" cy="121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B3E96769-AE77-F94F-B0C6-CC740A1C6C4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C154DC37-B2EE-C747-95E4-7F226DEB5DCF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6" name="Text Placeholder 40">
            <a:extLst>
              <a:ext uri="{FF2B5EF4-FFF2-40B4-BE49-F238E27FC236}">
                <a16:creationId xmlns:a16="http://schemas.microsoft.com/office/drawing/2014/main" id="{1D17875C-43B4-3243-B020-DA574740B49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8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bg>
      <p:bgPr>
        <a:solidFill>
          <a:srgbClr val="ECF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F24118C5-6678-144B-B52E-CB35436AEA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33615" r="50087" b="-2688"/>
          <a:stretch/>
        </p:blipFill>
        <p:spPr>
          <a:xfrm>
            <a:off x="1" y="471370"/>
            <a:ext cx="6858000" cy="8027031"/>
          </a:xfrm>
          <a:prstGeom prst="rect">
            <a:avLst/>
          </a:prstGeom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B2F4D0C-8CBE-D74A-B598-D027FE6D8199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 rot="14097149">
            <a:off x="3962791" y="-245695"/>
            <a:ext cx="3146787" cy="2961053"/>
          </a:xfrm>
          <a:custGeom>
            <a:avLst/>
            <a:gdLst>
              <a:gd name="connsiteX0" fmla="*/ 3466006 w 3478693"/>
              <a:gd name="connsiteY0" fmla="*/ 1685450 h 3273369"/>
              <a:gd name="connsiteX1" fmla="*/ 2373060 w 3478693"/>
              <a:gd name="connsiteY1" fmla="*/ 3243588 h 3273369"/>
              <a:gd name="connsiteX2" fmla="*/ 2275643 w 3478693"/>
              <a:gd name="connsiteY2" fmla="*/ 3260682 h 3273369"/>
              <a:gd name="connsiteX3" fmla="*/ 29780 w 3478693"/>
              <a:gd name="connsiteY3" fmla="*/ 1685334 h 3273369"/>
              <a:gd name="connsiteX4" fmla="*/ 12686 w 3478693"/>
              <a:gd name="connsiteY4" fmla="*/ 1587918 h 3273369"/>
              <a:gd name="connsiteX5" fmla="*/ 365531 w 3478693"/>
              <a:gd name="connsiteY5" fmla="*/ 1084892 h 3273369"/>
              <a:gd name="connsiteX6" fmla="*/ 505057 w 3478693"/>
              <a:gd name="connsiteY6" fmla="*/ 128165 h 3273369"/>
              <a:gd name="connsiteX7" fmla="*/ 772195 w 3478693"/>
              <a:gd name="connsiteY7" fmla="*/ 505140 h 3273369"/>
              <a:gd name="connsiteX8" fmla="*/ 1105633 w 3478693"/>
              <a:gd name="connsiteY8" fmla="*/ 29780 h 3273369"/>
              <a:gd name="connsiteX9" fmla="*/ 1203049 w 3478693"/>
              <a:gd name="connsiteY9" fmla="*/ 12686 h 3273369"/>
              <a:gd name="connsiteX10" fmla="*/ 3448912 w 3478693"/>
              <a:gd name="connsiteY10" fmla="*/ 1588034 h 3273369"/>
              <a:gd name="connsiteX11" fmla="*/ 3466006 w 3478693"/>
              <a:gd name="connsiteY11" fmla="*/ 1685450 h 327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8693" h="3273369">
                <a:moveTo>
                  <a:pt x="3466006" y="1685450"/>
                </a:moveTo>
                <a:lnTo>
                  <a:pt x="2373060" y="3243588"/>
                </a:lnTo>
                <a:cubicBezTo>
                  <a:pt x="2350879" y="3275210"/>
                  <a:pt x="2307265" y="3282863"/>
                  <a:pt x="2275643" y="3260682"/>
                </a:cubicBezTo>
                <a:lnTo>
                  <a:pt x="29780" y="1685334"/>
                </a:lnTo>
                <a:cubicBezTo>
                  <a:pt x="-1841" y="1663154"/>
                  <a:pt x="-9494" y="1619539"/>
                  <a:pt x="12686" y="1587918"/>
                </a:cubicBezTo>
                <a:lnTo>
                  <a:pt x="365531" y="1084892"/>
                </a:lnTo>
                <a:lnTo>
                  <a:pt x="505057" y="128165"/>
                </a:lnTo>
                <a:lnTo>
                  <a:pt x="772195" y="505140"/>
                </a:lnTo>
                <a:lnTo>
                  <a:pt x="1105633" y="29780"/>
                </a:lnTo>
                <a:cubicBezTo>
                  <a:pt x="1127814" y="-1841"/>
                  <a:pt x="1171428" y="-9494"/>
                  <a:pt x="1203049" y="12686"/>
                </a:cubicBezTo>
                <a:lnTo>
                  <a:pt x="3448912" y="1588034"/>
                </a:lnTo>
                <a:cubicBezTo>
                  <a:pt x="3480534" y="1610215"/>
                  <a:pt x="3488187" y="1653829"/>
                  <a:pt x="3466006" y="1685450"/>
                </a:cubicBezTo>
                <a:close/>
              </a:path>
            </a:pathLst>
          </a:custGeom>
          <a:solidFill>
            <a:srgbClr val="963CFF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C058C674-3696-9D4F-87EB-B50622E3082E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25617" y="3156813"/>
            <a:ext cx="6000584" cy="5819559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D695825-D419-AC44-8D46-14119B89DE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73068" y="363948"/>
            <a:ext cx="1486536" cy="2148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78236A0A-F1F8-E445-A063-260C27FF0E30}"/>
              </a:ext>
            </a:extLst>
          </p:cNvPr>
          <p:cNvSpPr>
            <a:spLocks noGrp="1"/>
          </p:cNvSpPr>
          <p:nvPr>
            <p:ph idx="56" hasCustomPrompt="1"/>
          </p:nvPr>
        </p:nvSpPr>
        <p:spPr>
          <a:xfrm>
            <a:off x="4773068" y="716903"/>
            <a:ext cx="1563724" cy="1557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</a:t>
            </a:r>
            <a:br>
              <a:rPr lang="en-US" dirty="0"/>
            </a:br>
            <a:r>
              <a:rPr lang="en-US" dirty="0"/>
              <a:t>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25" name="Text Placeholder 38">
            <a:extLst>
              <a:ext uri="{FF2B5EF4-FFF2-40B4-BE49-F238E27FC236}">
                <a16:creationId xmlns:a16="http://schemas.microsoft.com/office/drawing/2014/main" id="{6C308EC8-2821-8946-8D23-E1B57E156093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2" y="1399226"/>
            <a:ext cx="3973606" cy="141712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B70A1A2-5BE2-8B44-B103-D259CA78AD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963CFF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Fact file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38" name="Text Placeholder 40">
            <a:extLst>
              <a:ext uri="{FF2B5EF4-FFF2-40B4-BE49-F238E27FC236}">
                <a16:creationId xmlns:a16="http://schemas.microsoft.com/office/drawing/2014/main" id="{F7333BB4-4427-3B4D-B390-6C4FE85456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57F1705C-FF6E-F847-BE0B-AF474A242C19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40" name="Text Placeholder 40">
            <a:extLst>
              <a:ext uri="{FF2B5EF4-FFF2-40B4-BE49-F238E27FC236}">
                <a16:creationId xmlns:a16="http://schemas.microsoft.com/office/drawing/2014/main" id="{EEFA5FAE-CB2B-814B-9140-04287C403361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3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bg>
      <p:bgPr>
        <a:solidFill>
          <a:srgbClr val="ECFD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F24118C5-6678-144B-B52E-CB35436AEA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84" t="-36402" r="2" b="99"/>
          <a:stretch/>
        </p:blipFill>
        <p:spPr>
          <a:xfrm>
            <a:off x="1" y="471370"/>
            <a:ext cx="6858000" cy="8027031"/>
          </a:xfrm>
          <a:prstGeom prst="rect">
            <a:avLst/>
          </a:prstGeom>
        </p:spPr>
      </p:pic>
      <p:sp>
        <p:nvSpPr>
          <p:cNvPr id="22" name="Picture Placeholder 29">
            <a:extLst>
              <a:ext uri="{FF2B5EF4-FFF2-40B4-BE49-F238E27FC236}">
                <a16:creationId xmlns:a16="http://schemas.microsoft.com/office/drawing/2014/main" id="{C058C674-3696-9D4F-87EB-B50622E3082E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2844799" y="4671194"/>
            <a:ext cx="4013199" cy="4276601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3" name="Text Placeholder 38">
            <a:extLst>
              <a:ext uri="{FF2B5EF4-FFF2-40B4-BE49-F238E27FC236}">
                <a16:creationId xmlns:a16="http://schemas.microsoft.com/office/drawing/2014/main" id="{CE99A139-0C82-434C-8888-B71EF91031E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35700" y="535174"/>
            <a:ext cx="2388628" cy="338623"/>
          </a:xfrm>
          <a:solidFill>
            <a:schemeClr val="bg1"/>
          </a:solidFill>
        </p:spPr>
        <p:txBody>
          <a:bodyPr lIns="91440" tIns="54864" rIns="9144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1</a:t>
            </a:r>
          </a:p>
        </p:txBody>
      </p:sp>
      <p:sp>
        <p:nvSpPr>
          <p:cNvPr id="14" name="Text Placeholder 38">
            <a:extLst>
              <a:ext uri="{FF2B5EF4-FFF2-40B4-BE49-F238E27FC236}">
                <a16:creationId xmlns:a16="http://schemas.microsoft.com/office/drawing/2014/main" id="{2DBBB3EB-B351-6642-8CF3-BA4A7A193F5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35700" y="826165"/>
            <a:ext cx="2388628" cy="1774769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5" name="Text Placeholder 38">
            <a:extLst>
              <a:ext uri="{FF2B5EF4-FFF2-40B4-BE49-F238E27FC236}">
                <a16:creationId xmlns:a16="http://schemas.microsoft.com/office/drawing/2014/main" id="{A6953D2A-536F-394C-8F47-4A1731FD16D4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468588" y="836685"/>
            <a:ext cx="2833152" cy="338623"/>
          </a:xfrm>
          <a:solidFill>
            <a:srgbClr val="963CFF"/>
          </a:solidFill>
        </p:spPr>
        <p:txBody>
          <a:bodyPr lIns="91440" tIns="54864" rIns="9144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2</a:t>
            </a:r>
          </a:p>
        </p:txBody>
      </p:sp>
      <p:sp>
        <p:nvSpPr>
          <p:cNvPr id="16" name="Text Placeholder 38">
            <a:extLst>
              <a:ext uri="{FF2B5EF4-FFF2-40B4-BE49-F238E27FC236}">
                <a16:creationId xmlns:a16="http://schemas.microsoft.com/office/drawing/2014/main" id="{0F07B64F-3175-0D48-98F1-4E7FEBB473AB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468589" y="1127674"/>
            <a:ext cx="2833152" cy="1484103"/>
          </a:xfrm>
          <a:solidFill>
            <a:srgbClr val="963CFF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7" name="Text Placeholder 38">
            <a:extLst>
              <a:ext uri="{FF2B5EF4-FFF2-40B4-BE49-F238E27FC236}">
                <a16:creationId xmlns:a16="http://schemas.microsoft.com/office/drawing/2014/main" id="{08BB6C8C-5736-B047-8DBF-78F7B573809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157692" y="2757289"/>
            <a:ext cx="2772674" cy="338623"/>
          </a:xfrm>
          <a:solidFill>
            <a:schemeClr val="bg1"/>
          </a:solidFill>
        </p:spPr>
        <p:txBody>
          <a:bodyPr lIns="91440" tIns="54864" rIns="9144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4</a:t>
            </a:r>
          </a:p>
        </p:txBody>
      </p:sp>
      <p:sp>
        <p:nvSpPr>
          <p:cNvPr id="18" name="Text Placeholder 38">
            <a:extLst>
              <a:ext uri="{FF2B5EF4-FFF2-40B4-BE49-F238E27FC236}">
                <a16:creationId xmlns:a16="http://schemas.microsoft.com/office/drawing/2014/main" id="{524FA290-C908-174B-BE29-74AE305CC749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157692" y="3048280"/>
            <a:ext cx="2772674" cy="1454044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20" name="Text Placeholder 38">
            <a:extLst>
              <a:ext uri="{FF2B5EF4-FFF2-40B4-BE49-F238E27FC236}">
                <a16:creationId xmlns:a16="http://schemas.microsoft.com/office/drawing/2014/main" id="{6C99311A-E9A9-1946-A915-6FDCFEDA7F9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12094" y="2727011"/>
            <a:ext cx="2673198" cy="338623"/>
          </a:xfrm>
          <a:solidFill>
            <a:srgbClr val="963CFF"/>
          </a:solidFill>
        </p:spPr>
        <p:txBody>
          <a:bodyPr lIns="91440" tIns="54864" rIns="9144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3</a:t>
            </a:r>
          </a:p>
        </p:txBody>
      </p:sp>
      <p:sp>
        <p:nvSpPr>
          <p:cNvPr id="21" name="Text Placeholder 38">
            <a:extLst>
              <a:ext uri="{FF2B5EF4-FFF2-40B4-BE49-F238E27FC236}">
                <a16:creationId xmlns:a16="http://schemas.microsoft.com/office/drawing/2014/main" id="{49180B78-2FA9-7540-A350-B4262ADEA32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22729" y="3048280"/>
            <a:ext cx="2673199" cy="1454044"/>
          </a:xfrm>
          <a:solidFill>
            <a:srgbClr val="963CFF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31" name="Text Placeholder 38">
            <a:extLst>
              <a:ext uri="{FF2B5EF4-FFF2-40B4-BE49-F238E27FC236}">
                <a16:creationId xmlns:a16="http://schemas.microsoft.com/office/drawing/2014/main" id="{56D3EB0E-F2D5-2A4B-92D6-F5D3C17FCD4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51655" y="4671194"/>
            <a:ext cx="2160025" cy="338623"/>
          </a:xfrm>
          <a:solidFill>
            <a:schemeClr val="bg1"/>
          </a:solidFill>
        </p:spPr>
        <p:txBody>
          <a:bodyPr lIns="91440" tIns="54864" rIns="9144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5</a:t>
            </a:r>
          </a:p>
        </p:txBody>
      </p:sp>
      <p:sp>
        <p:nvSpPr>
          <p:cNvPr id="32" name="Text Placeholder 38">
            <a:extLst>
              <a:ext uri="{FF2B5EF4-FFF2-40B4-BE49-F238E27FC236}">
                <a16:creationId xmlns:a16="http://schemas.microsoft.com/office/drawing/2014/main" id="{5865896B-A719-F744-BB75-BA1B95EBD73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51655" y="4962182"/>
            <a:ext cx="2160025" cy="1847409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47" name="Text Placeholder 40">
            <a:extLst>
              <a:ext uri="{FF2B5EF4-FFF2-40B4-BE49-F238E27FC236}">
                <a16:creationId xmlns:a16="http://schemas.microsoft.com/office/drawing/2014/main" id="{E82F9757-3225-AE4E-A69F-E17656600D3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48" name="Slide Number Placeholder 5">
            <a:extLst>
              <a:ext uri="{FF2B5EF4-FFF2-40B4-BE49-F238E27FC236}">
                <a16:creationId xmlns:a16="http://schemas.microsoft.com/office/drawing/2014/main" id="{60BBB5C5-53BB-2A4A-B724-3E7EAEA5F80C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49" name="Text Placeholder 40">
            <a:extLst>
              <a:ext uri="{FF2B5EF4-FFF2-40B4-BE49-F238E27FC236}">
                <a16:creationId xmlns:a16="http://schemas.microsoft.com/office/drawing/2014/main" id="{5EE23119-9B0B-774C-8570-3D872A3CAAE5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31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C1BAA08B-3B65-3542-84FA-9620144F3B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33615" r="50087" b="-2688"/>
          <a:stretch/>
        </p:blipFill>
        <p:spPr>
          <a:xfrm>
            <a:off x="0" y="1256198"/>
            <a:ext cx="6858000" cy="8027031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ED6A79D5-7005-F942-855B-BD0374E2D4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33615" r="50087" b="-2688"/>
          <a:stretch/>
        </p:blipFill>
        <p:spPr>
          <a:xfrm>
            <a:off x="0" y="1256198"/>
            <a:ext cx="6858000" cy="80270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F43E4E6-3FF0-3A40-B2D0-8CA6A4F3B6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-15"/>
          <a:stretch/>
        </p:blipFill>
        <p:spPr>
          <a:xfrm>
            <a:off x="0" y="-6601"/>
            <a:ext cx="6858000" cy="9699876"/>
          </a:xfrm>
          <a:prstGeom prst="rect">
            <a:avLst/>
          </a:prstGeom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B2F4D0C-8CBE-D74A-B598-D027FE6D8199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 rot="14097149">
            <a:off x="3962791" y="-245695"/>
            <a:ext cx="3146787" cy="2961053"/>
          </a:xfrm>
          <a:custGeom>
            <a:avLst/>
            <a:gdLst>
              <a:gd name="connsiteX0" fmla="*/ 3466006 w 3478693"/>
              <a:gd name="connsiteY0" fmla="*/ 1685450 h 3273369"/>
              <a:gd name="connsiteX1" fmla="*/ 2373060 w 3478693"/>
              <a:gd name="connsiteY1" fmla="*/ 3243588 h 3273369"/>
              <a:gd name="connsiteX2" fmla="*/ 2275643 w 3478693"/>
              <a:gd name="connsiteY2" fmla="*/ 3260682 h 3273369"/>
              <a:gd name="connsiteX3" fmla="*/ 29780 w 3478693"/>
              <a:gd name="connsiteY3" fmla="*/ 1685334 h 3273369"/>
              <a:gd name="connsiteX4" fmla="*/ 12686 w 3478693"/>
              <a:gd name="connsiteY4" fmla="*/ 1587918 h 3273369"/>
              <a:gd name="connsiteX5" fmla="*/ 365531 w 3478693"/>
              <a:gd name="connsiteY5" fmla="*/ 1084892 h 3273369"/>
              <a:gd name="connsiteX6" fmla="*/ 505057 w 3478693"/>
              <a:gd name="connsiteY6" fmla="*/ 128165 h 3273369"/>
              <a:gd name="connsiteX7" fmla="*/ 772195 w 3478693"/>
              <a:gd name="connsiteY7" fmla="*/ 505140 h 3273369"/>
              <a:gd name="connsiteX8" fmla="*/ 1105633 w 3478693"/>
              <a:gd name="connsiteY8" fmla="*/ 29780 h 3273369"/>
              <a:gd name="connsiteX9" fmla="*/ 1203049 w 3478693"/>
              <a:gd name="connsiteY9" fmla="*/ 12686 h 3273369"/>
              <a:gd name="connsiteX10" fmla="*/ 3448912 w 3478693"/>
              <a:gd name="connsiteY10" fmla="*/ 1588034 h 3273369"/>
              <a:gd name="connsiteX11" fmla="*/ 3466006 w 3478693"/>
              <a:gd name="connsiteY11" fmla="*/ 1685450 h 327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8693" h="3273369">
                <a:moveTo>
                  <a:pt x="3466006" y="1685450"/>
                </a:moveTo>
                <a:lnTo>
                  <a:pt x="2373060" y="3243588"/>
                </a:lnTo>
                <a:cubicBezTo>
                  <a:pt x="2350879" y="3275210"/>
                  <a:pt x="2307265" y="3282863"/>
                  <a:pt x="2275643" y="3260682"/>
                </a:cubicBezTo>
                <a:lnTo>
                  <a:pt x="29780" y="1685334"/>
                </a:lnTo>
                <a:cubicBezTo>
                  <a:pt x="-1841" y="1663154"/>
                  <a:pt x="-9494" y="1619539"/>
                  <a:pt x="12686" y="1587918"/>
                </a:cubicBezTo>
                <a:lnTo>
                  <a:pt x="365531" y="1084892"/>
                </a:lnTo>
                <a:lnTo>
                  <a:pt x="505057" y="128165"/>
                </a:lnTo>
                <a:lnTo>
                  <a:pt x="772195" y="505140"/>
                </a:lnTo>
                <a:lnTo>
                  <a:pt x="1105633" y="29780"/>
                </a:lnTo>
                <a:cubicBezTo>
                  <a:pt x="1127814" y="-1841"/>
                  <a:pt x="1171428" y="-9494"/>
                  <a:pt x="1203049" y="12686"/>
                </a:cubicBezTo>
                <a:lnTo>
                  <a:pt x="3448912" y="1588034"/>
                </a:lnTo>
                <a:cubicBezTo>
                  <a:pt x="3480534" y="1610215"/>
                  <a:pt x="3488187" y="1653829"/>
                  <a:pt x="3466006" y="1685450"/>
                </a:cubicBezTo>
                <a:close/>
              </a:path>
            </a:pathLst>
          </a:custGeom>
          <a:solidFill>
            <a:srgbClr val="EBFF00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D695825-D419-AC44-8D46-14119B89DE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73068" y="363948"/>
            <a:ext cx="1486536" cy="2148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7033C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78236A0A-F1F8-E445-A063-260C27FF0E30}"/>
              </a:ext>
            </a:extLst>
          </p:cNvPr>
          <p:cNvSpPr>
            <a:spLocks noGrp="1"/>
          </p:cNvSpPr>
          <p:nvPr>
            <p:ph idx="56" hasCustomPrompt="1"/>
          </p:nvPr>
        </p:nvSpPr>
        <p:spPr>
          <a:xfrm>
            <a:off x="4773068" y="716903"/>
            <a:ext cx="1563724" cy="1557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rgbClr val="37033C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</a:t>
            </a:r>
            <a:br>
              <a:rPr lang="en-US" dirty="0"/>
            </a:br>
            <a:r>
              <a:rPr lang="en-US" dirty="0"/>
              <a:t>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25" name="Text Placeholder 38">
            <a:extLst>
              <a:ext uri="{FF2B5EF4-FFF2-40B4-BE49-F238E27FC236}">
                <a16:creationId xmlns:a16="http://schemas.microsoft.com/office/drawing/2014/main" id="{6C308EC8-2821-8946-8D23-E1B57E156093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2" y="1399226"/>
            <a:ext cx="3973606" cy="141712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B70A1A2-5BE2-8B44-B103-D259CA78AD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963CFF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Fact file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16" name="Text Placeholder 40">
            <a:extLst>
              <a:ext uri="{FF2B5EF4-FFF2-40B4-BE49-F238E27FC236}">
                <a16:creationId xmlns:a16="http://schemas.microsoft.com/office/drawing/2014/main" id="{161995E1-56B0-9A40-A953-3F941B8A993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pic>
        <p:nvPicPr>
          <p:cNvPr id="31" name="Picture 30" descr="A picture containing clock&#10;&#10;Description automatically generated">
            <a:extLst>
              <a:ext uri="{FF2B5EF4-FFF2-40B4-BE49-F238E27FC236}">
                <a16:creationId xmlns:a16="http://schemas.microsoft.com/office/drawing/2014/main" id="{D978281B-AC44-F847-B8F3-BC538ACAA5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56" t="34696" r="49930" b="99"/>
          <a:stretch/>
        </p:blipFill>
        <p:spPr>
          <a:xfrm>
            <a:off x="1" y="5273747"/>
            <a:ext cx="6858000" cy="3839984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8982644A-2832-AA49-9401-9955A2BE830B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18" name="Text Placeholder 40">
            <a:extLst>
              <a:ext uri="{FF2B5EF4-FFF2-40B4-BE49-F238E27FC236}">
                <a16:creationId xmlns:a16="http://schemas.microsoft.com/office/drawing/2014/main" id="{0CAAD2F1-BC90-5649-A0E1-652937250682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Picture Placeholder 29">
            <a:extLst>
              <a:ext uri="{FF2B5EF4-FFF2-40B4-BE49-F238E27FC236}">
                <a16:creationId xmlns:a16="http://schemas.microsoft.com/office/drawing/2014/main" id="{7EA2F7CC-D5D2-7440-AD4F-4A06DD56DDE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25617" y="3156813"/>
            <a:ext cx="6000584" cy="5819559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</p:spTree>
    <p:extLst>
      <p:ext uri="{BB962C8B-B14F-4D97-AF65-F5344CB8AC3E}">
        <p14:creationId xmlns:p14="http://schemas.microsoft.com/office/powerpoint/2010/main" val="3762044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F24118C5-6678-144B-B52E-CB35436AEA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84" t="-36402" r="2" b="99"/>
          <a:stretch/>
        </p:blipFill>
        <p:spPr>
          <a:xfrm>
            <a:off x="0" y="1086700"/>
            <a:ext cx="6858000" cy="8027031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95EB68A4-1A75-A441-ABD4-3EEF1A3CF5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7299" t="83350" r="28984" b="-21373"/>
          <a:stretch/>
        </p:blipFill>
        <p:spPr>
          <a:xfrm>
            <a:off x="1986472" y="0"/>
            <a:ext cx="4871528" cy="1816055"/>
          </a:xfrm>
          <a:prstGeom prst="rect">
            <a:avLst/>
          </a:prstGeom>
        </p:spPr>
      </p:pic>
      <p:sp>
        <p:nvSpPr>
          <p:cNvPr id="23" name="Text Placeholder 38">
            <a:extLst>
              <a:ext uri="{FF2B5EF4-FFF2-40B4-BE49-F238E27FC236}">
                <a16:creationId xmlns:a16="http://schemas.microsoft.com/office/drawing/2014/main" id="{52E5587A-5795-284C-9B16-88C84764738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2600" y="1086700"/>
            <a:ext cx="2565233" cy="1619538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24" name="Text Placeholder 38">
            <a:extLst>
              <a:ext uri="{FF2B5EF4-FFF2-40B4-BE49-F238E27FC236}">
                <a16:creationId xmlns:a16="http://schemas.microsoft.com/office/drawing/2014/main" id="{FE9B1899-8EEB-AB42-879C-149F16C8F2E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2600" y="833321"/>
            <a:ext cx="2565233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1</a:t>
            </a:r>
          </a:p>
        </p:txBody>
      </p:sp>
      <p:sp>
        <p:nvSpPr>
          <p:cNvPr id="25" name="Text Placeholder 38">
            <a:extLst>
              <a:ext uri="{FF2B5EF4-FFF2-40B4-BE49-F238E27FC236}">
                <a16:creationId xmlns:a16="http://schemas.microsoft.com/office/drawing/2014/main" id="{713C59FC-D016-DF4A-8965-B5008BE41A65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3429000" y="1086700"/>
            <a:ext cx="2565233" cy="1619538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26" name="Text Placeholder 38">
            <a:extLst>
              <a:ext uri="{FF2B5EF4-FFF2-40B4-BE49-F238E27FC236}">
                <a16:creationId xmlns:a16="http://schemas.microsoft.com/office/drawing/2014/main" id="{821F97BA-A917-2340-B145-5ABA5643DCB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429000" y="833321"/>
            <a:ext cx="2565233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4</a:t>
            </a:r>
          </a:p>
        </p:txBody>
      </p:sp>
      <p:sp>
        <p:nvSpPr>
          <p:cNvPr id="33" name="Text Placeholder 38">
            <a:extLst>
              <a:ext uri="{FF2B5EF4-FFF2-40B4-BE49-F238E27FC236}">
                <a16:creationId xmlns:a16="http://schemas.microsoft.com/office/drawing/2014/main" id="{7700D5ED-2C78-4D4D-ABF2-D275FB354067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482600" y="3250746"/>
            <a:ext cx="2565233" cy="1602579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34" name="Text Placeholder 38">
            <a:extLst>
              <a:ext uri="{FF2B5EF4-FFF2-40B4-BE49-F238E27FC236}">
                <a16:creationId xmlns:a16="http://schemas.microsoft.com/office/drawing/2014/main" id="{D4054FF8-1ABA-8146-AB84-EBA379A11AE0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482600" y="2997365"/>
            <a:ext cx="2565233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2</a:t>
            </a:r>
          </a:p>
        </p:txBody>
      </p:sp>
      <p:sp>
        <p:nvSpPr>
          <p:cNvPr id="35" name="Text Placeholder 38">
            <a:extLst>
              <a:ext uri="{FF2B5EF4-FFF2-40B4-BE49-F238E27FC236}">
                <a16:creationId xmlns:a16="http://schemas.microsoft.com/office/drawing/2014/main" id="{809899D2-922A-1A47-85B6-C5AE27904405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429000" y="3250746"/>
            <a:ext cx="2565233" cy="1602579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36" name="Text Placeholder 38">
            <a:extLst>
              <a:ext uri="{FF2B5EF4-FFF2-40B4-BE49-F238E27FC236}">
                <a16:creationId xmlns:a16="http://schemas.microsoft.com/office/drawing/2014/main" id="{A136542B-BDB5-3441-BF05-B8D2A00F518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3429000" y="2997365"/>
            <a:ext cx="2565233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5</a:t>
            </a:r>
          </a:p>
        </p:txBody>
      </p:sp>
      <p:sp>
        <p:nvSpPr>
          <p:cNvPr id="37" name="Text Placeholder 38">
            <a:extLst>
              <a:ext uri="{FF2B5EF4-FFF2-40B4-BE49-F238E27FC236}">
                <a16:creationId xmlns:a16="http://schemas.microsoft.com/office/drawing/2014/main" id="{AE2CFB88-883C-E942-85C2-E37E32DD36FB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482600" y="5397369"/>
            <a:ext cx="2565233" cy="1814424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38" name="Text Placeholder 38">
            <a:extLst>
              <a:ext uri="{FF2B5EF4-FFF2-40B4-BE49-F238E27FC236}">
                <a16:creationId xmlns:a16="http://schemas.microsoft.com/office/drawing/2014/main" id="{4F4767A6-FA2F-484F-BA07-8C04DDA72A7E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482600" y="5143990"/>
            <a:ext cx="2565233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Fact 3</a:t>
            </a:r>
          </a:p>
        </p:txBody>
      </p:sp>
      <p:sp>
        <p:nvSpPr>
          <p:cNvPr id="39" name="Picture Placeholder 29">
            <a:extLst>
              <a:ext uri="{FF2B5EF4-FFF2-40B4-BE49-F238E27FC236}">
                <a16:creationId xmlns:a16="http://schemas.microsoft.com/office/drawing/2014/main" id="{3E540E92-8342-A745-8F49-D42229F51C10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3265076" y="5150836"/>
            <a:ext cx="3592924" cy="3847297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43" name="Text Placeholder 40">
            <a:extLst>
              <a:ext uri="{FF2B5EF4-FFF2-40B4-BE49-F238E27FC236}">
                <a16:creationId xmlns:a16="http://schemas.microsoft.com/office/drawing/2014/main" id="{9721992A-4D8C-5749-BA47-FB3270858B3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44" name="Slide Number Placeholder 5">
            <a:extLst>
              <a:ext uri="{FF2B5EF4-FFF2-40B4-BE49-F238E27FC236}">
                <a16:creationId xmlns:a16="http://schemas.microsoft.com/office/drawing/2014/main" id="{D91FD886-9D6E-5549-89E9-85201929BE5F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45" name="Text Placeholder 40">
            <a:extLst>
              <a:ext uri="{FF2B5EF4-FFF2-40B4-BE49-F238E27FC236}">
                <a16:creationId xmlns:a16="http://schemas.microsoft.com/office/drawing/2014/main" id="{870B010E-E78F-4D48-B856-71B80CFBAC14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13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27FDB989-44A6-CB4B-8DD3-A6DB15DB8A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9999"/>
          <a:stretch/>
        </p:blipFill>
        <p:spPr>
          <a:xfrm>
            <a:off x="0" y="-1"/>
            <a:ext cx="6858000" cy="9693275"/>
          </a:xfrm>
          <a:prstGeom prst="rect">
            <a:avLst/>
          </a:prstGeom>
        </p:spPr>
      </p:pic>
      <p:sp>
        <p:nvSpPr>
          <p:cNvPr id="8" name="Picture Placeholder 29">
            <a:extLst>
              <a:ext uri="{FF2B5EF4-FFF2-40B4-BE49-F238E27FC236}">
                <a16:creationId xmlns:a16="http://schemas.microsoft.com/office/drawing/2014/main" id="{31D747A1-B975-F84C-8747-C1061300DC3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515096" y="4600933"/>
            <a:ext cx="2909103" cy="4210558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D2C4114F-7278-334B-9E31-8B06E480CF38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01715" y="2850295"/>
            <a:ext cx="4186236" cy="318114"/>
          </a:xfrm>
        </p:spPr>
        <p:txBody>
          <a:bodyPr lIns="0" tIns="0" rIns="0" bIns="0">
            <a:noAutofit/>
          </a:bodyPr>
          <a:lstStyle>
            <a:lvl1pPr>
              <a:defRPr sz="3000" b="1">
                <a:solidFill>
                  <a:srgbClr val="FF2882"/>
                </a:solidFill>
              </a:defRPr>
            </a:lvl1pPr>
          </a:lstStyle>
          <a:p>
            <a:pPr lvl="0"/>
            <a:r>
              <a:rPr lang="en-US" dirty="0"/>
              <a:t>For</a:t>
            </a:r>
          </a:p>
        </p:txBody>
      </p:sp>
      <p:sp>
        <p:nvSpPr>
          <p:cNvPr id="10" name="Text Placeholder 38">
            <a:extLst>
              <a:ext uri="{FF2B5EF4-FFF2-40B4-BE49-F238E27FC236}">
                <a16:creationId xmlns:a16="http://schemas.microsoft.com/office/drawing/2014/main" id="{D8FA8541-AAD5-1640-ABAF-104C28F0B0A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33801" y="3479396"/>
            <a:ext cx="5990398" cy="3313290"/>
          </a:xfrm>
          <a:noFill/>
        </p:spPr>
        <p:txBody>
          <a:bodyPr lIns="0" tIns="0" rIns="0" bIns="0" numCol="2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 Lorem ipsum</a:t>
            </a:r>
          </a:p>
        </p:txBody>
      </p:sp>
      <p:sp>
        <p:nvSpPr>
          <p:cNvPr id="11" name="Text Placeholder 38">
            <a:extLst>
              <a:ext uri="{FF2B5EF4-FFF2-40B4-BE49-F238E27FC236}">
                <a16:creationId xmlns:a16="http://schemas.microsoft.com/office/drawing/2014/main" id="{9C399F7F-F81E-CE45-AF6A-80A7833C32B1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1" y="1399226"/>
            <a:ext cx="5111975" cy="1140082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A7B2689-850B-5B4C-9DC8-959B613A68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19F1FF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Debate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19" name="Text Placeholder 40">
            <a:extLst>
              <a:ext uri="{FF2B5EF4-FFF2-40B4-BE49-F238E27FC236}">
                <a16:creationId xmlns:a16="http://schemas.microsoft.com/office/drawing/2014/main" id="{ABB8937F-CD35-8849-BD19-9CD66810E87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36D86CE5-C6A4-CF4A-8671-CD7D9E6D5D56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1" name="Text Placeholder 40">
            <a:extLst>
              <a:ext uri="{FF2B5EF4-FFF2-40B4-BE49-F238E27FC236}">
                <a16:creationId xmlns:a16="http://schemas.microsoft.com/office/drawing/2014/main" id="{93B1C2E3-51EC-8B4D-9BDD-6EF51C359D3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83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69688FB-5117-D343-A41D-7338AEFCA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999"/>
          <a:stretch/>
        </p:blipFill>
        <p:spPr>
          <a:xfrm>
            <a:off x="0" y="-1"/>
            <a:ext cx="6858000" cy="9693275"/>
          </a:xfrm>
          <a:prstGeom prst="rect">
            <a:avLst/>
          </a:prstGeom>
        </p:spPr>
      </p:pic>
      <p:sp>
        <p:nvSpPr>
          <p:cNvPr id="8" name="Picture Placeholder 29">
            <a:extLst>
              <a:ext uri="{FF2B5EF4-FFF2-40B4-BE49-F238E27FC236}">
                <a16:creationId xmlns:a16="http://schemas.microsoft.com/office/drawing/2014/main" id="{31D747A1-B975-F84C-8747-C1061300DC3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25617" y="4600933"/>
            <a:ext cx="2909103" cy="4210558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D2C4114F-7278-334B-9E31-8B06E480CF38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01715" y="1579635"/>
            <a:ext cx="4186236" cy="318114"/>
          </a:xfrm>
        </p:spPr>
        <p:txBody>
          <a:bodyPr lIns="0" tIns="0" rIns="0" bIns="0">
            <a:noAutofit/>
          </a:bodyPr>
          <a:lstStyle>
            <a:lvl1pPr>
              <a:defRPr sz="3000" b="1">
                <a:solidFill>
                  <a:srgbClr val="19F1FF"/>
                </a:solidFill>
              </a:defRPr>
            </a:lvl1pPr>
          </a:lstStyle>
          <a:p>
            <a:pPr lvl="0"/>
            <a:r>
              <a:rPr lang="en-US" dirty="0"/>
              <a:t>Against</a:t>
            </a:r>
          </a:p>
        </p:txBody>
      </p:sp>
      <p:sp>
        <p:nvSpPr>
          <p:cNvPr id="10" name="Text Placeholder 38">
            <a:extLst>
              <a:ext uri="{FF2B5EF4-FFF2-40B4-BE49-F238E27FC236}">
                <a16:creationId xmlns:a16="http://schemas.microsoft.com/office/drawing/2014/main" id="{D8FA8541-AAD5-1640-ABAF-104C28F0B0A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33801" y="2208736"/>
            <a:ext cx="5990398" cy="2244511"/>
          </a:xfrm>
          <a:noFill/>
        </p:spPr>
        <p:txBody>
          <a:bodyPr lIns="0" tIns="0" rIns="0" bIns="0" numCol="2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 Lorem ipsum</a:t>
            </a:r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9ECB1B72-05A6-1948-AE5B-B65EE49B39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8" b="-42804"/>
          <a:stretch/>
        </p:blipFill>
        <p:spPr>
          <a:xfrm>
            <a:off x="546265" y="1"/>
            <a:ext cx="6311735" cy="2173033"/>
          </a:xfrm>
          <a:prstGeom prst="rect">
            <a:avLst/>
          </a:prstGeom>
        </p:spPr>
      </p:pic>
      <p:sp>
        <p:nvSpPr>
          <p:cNvPr id="18" name="Text Placeholder 40">
            <a:extLst>
              <a:ext uri="{FF2B5EF4-FFF2-40B4-BE49-F238E27FC236}">
                <a16:creationId xmlns:a16="http://schemas.microsoft.com/office/drawing/2014/main" id="{B552DB1C-267A-F042-BF1A-49EB33E398E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AF6D65AD-3865-DE4D-AA13-7B82A577DFEF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0" name="Text Placeholder 40">
            <a:extLst>
              <a:ext uri="{FF2B5EF4-FFF2-40B4-BE49-F238E27FC236}">
                <a16:creationId xmlns:a16="http://schemas.microsoft.com/office/drawing/2014/main" id="{ED6E2478-46C8-194E-B63C-F7406E5416FD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068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D2C4114F-7278-334B-9E31-8B06E480CF38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01715" y="2850295"/>
            <a:ext cx="4186236" cy="318114"/>
          </a:xfrm>
        </p:spPr>
        <p:txBody>
          <a:bodyPr lIns="0" tIns="0" rIns="0" bIns="0">
            <a:noAutofit/>
          </a:bodyPr>
          <a:lstStyle>
            <a:lvl1pPr>
              <a:defRPr sz="3000" b="1">
                <a:solidFill>
                  <a:srgbClr val="FF2882"/>
                </a:solidFill>
              </a:defRPr>
            </a:lvl1pPr>
          </a:lstStyle>
          <a:p>
            <a:pPr lvl="0"/>
            <a:r>
              <a:rPr lang="en-US" dirty="0"/>
              <a:t>For</a:t>
            </a:r>
          </a:p>
        </p:txBody>
      </p:sp>
      <p:sp>
        <p:nvSpPr>
          <p:cNvPr id="10" name="Text Placeholder 38">
            <a:extLst>
              <a:ext uri="{FF2B5EF4-FFF2-40B4-BE49-F238E27FC236}">
                <a16:creationId xmlns:a16="http://schemas.microsoft.com/office/drawing/2014/main" id="{D8FA8541-AAD5-1640-ABAF-104C28F0B0A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33801" y="3479396"/>
            <a:ext cx="5990398" cy="3313290"/>
          </a:xfrm>
          <a:noFill/>
        </p:spPr>
        <p:txBody>
          <a:bodyPr lIns="0" tIns="0" rIns="0" bIns="0" numCol="2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 Lorem ipsum</a:t>
            </a:r>
          </a:p>
        </p:txBody>
      </p:sp>
      <p:sp>
        <p:nvSpPr>
          <p:cNvPr id="11" name="Text Placeholder 38">
            <a:extLst>
              <a:ext uri="{FF2B5EF4-FFF2-40B4-BE49-F238E27FC236}">
                <a16:creationId xmlns:a16="http://schemas.microsoft.com/office/drawing/2014/main" id="{9C399F7F-F81E-CE45-AF6A-80A7833C32B1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1" y="1399226"/>
            <a:ext cx="5111975" cy="141712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A7B2689-850B-5B4C-9DC8-959B613A68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19F1FF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Debate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17" name="Text Placeholder 40">
            <a:extLst>
              <a:ext uri="{FF2B5EF4-FFF2-40B4-BE49-F238E27FC236}">
                <a16:creationId xmlns:a16="http://schemas.microsoft.com/office/drawing/2014/main" id="{BD4B5332-EF93-154B-B33B-16C6E9C583F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BF673D4-2244-AE4E-840B-158E979C59E5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19" name="Text Placeholder 40">
            <a:extLst>
              <a:ext uri="{FF2B5EF4-FFF2-40B4-BE49-F238E27FC236}">
                <a16:creationId xmlns:a16="http://schemas.microsoft.com/office/drawing/2014/main" id="{F6FFA6BA-7669-5344-B538-1E1709D6870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9">
            <a:extLst>
              <a:ext uri="{FF2B5EF4-FFF2-40B4-BE49-F238E27FC236}">
                <a16:creationId xmlns:a16="http://schemas.microsoft.com/office/drawing/2014/main" id="{31D747A1-B975-F84C-8747-C1061300DC3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515096" y="4600933"/>
            <a:ext cx="2909103" cy="4210558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</p:spTree>
    <p:extLst>
      <p:ext uri="{BB962C8B-B14F-4D97-AF65-F5344CB8AC3E}">
        <p14:creationId xmlns:p14="http://schemas.microsoft.com/office/powerpoint/2010/main" val="3086367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A12A32-3FD8-B848-BEEC-D72FB49844A3}"/>
              </a:ext>
            </a:extLst>
          </p:cNvPr>
          <p:cNvGrpSpPr/>
          <p:nvPr userDrawn="1"/>
        </p:nvGrpSpPr>
        <p:grpSpPr>
          <a:xfrm>
            <a:off x="-122940" y="0"/>
            <a:ext cx="6980940" cy="9693484"/>
            <a:chOff x="-122940" y="0"/>
            <a:chExt cx="6980940" cy="96934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4C68845-C1D2-5E41-8843-A926F62C85E2}"/>
                </a:ext>
              </a:extLst>
            </p:cNvPr>
            <p:cNvSpPr/>
            <p:nvPr userDrawn="1"/>
          </p:nvSpPr>
          <p:spPr>
            <a:xfrm>
              <a:off x="0" y="0"/>
              <a:ext cx="6858000" cy="9693484"/>
            </a:xfrm>
            <a:prstGeom prst="rect">
              <a:avLst/>
            </a:prstGeom>
            <a:solidFill>
              <a:srgbClr val="FF28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562"/>
            </a:p>
          </p:txBody>
        </p:sp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2E993FDA-ED52-9541-92CC-1B52BC96600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39453" r="-8" b="-30668"/>
            <a:stretch/>
          </p:blipFill>
          <p:spPr>
            <a:xfrm>
              <a:off x="-122940" y="2"/>
              <a:ext cx="6980940" cy="2854498"/>
            </a:xfrm>
            <a:prstGeom prst="rect">
              <a:avLst/>
            </a:prstGeom>
          </p:spPr>
        </p:pic>
        <p:pic>
          <p:nvPicPr>
            <p:cNvPr id="12" name="Picture 11" descr="A close up of a logo&#10;&#10;Description automatically generated">
              <a:extLst>
                <a:ext uri="{FF2B5EF4-FFF2-40B4-BE49-F238E27FC236}">
                  <a16:creationId xmlns:a16="http://schemas.microsoft.com/office/drawing/2014/main" id="{76DC4CD7-F40C-D84B-87E5-C241D98A41F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r="1752"/>
            <a:stretch/>
          </p:blipFill>
          <p:spPr>
            <a:xfrm>
              <a:off x="0" y="6549717"/>
              <a:ext cx="6858000" cy="3129430"/>
            </a:xfrm>
            <a:prstGeom prst="rect">
              <a:avLst/>
            </a:prstGeom>
          </p:spPr>
        </p:pic>
      </p:grpSp>
      <p:sp>
        <p:nvSpPr>
          <p:cNvPr id="8" name="Picture Placeholder 29">
            <a:extLst>
              <a:ext uri="{FF2B5EF4-FFF2-40B4-BE49-F238E27FC236}">
                <a16:creationId xmlns:a16="http://schemas.microsoft.com/office/drawing/2014/main" id="{31D747A1-B975-F84C-8747-C1061300DC3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425617" y="4600933"/>
            <a:ext cx="2909103" cy="4210558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D2C4114F-7278-334B-9E31-8B06E480CF38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01715" y="1579635"/>
            <a:ext cx="4186236" cy="318114"/>
          </a:xfrm>
        </p:spPr>
        <p:txBody>
          <a:bodyPr lIns="0" tIns="0" rIns="0" bIns="0">
            <a:noAutofit/>
          </a:bodyPr>
          <a:lstStyle>
            <a:lvl1pPr>
              <a:defRPr sz="3000" b="1">
                <a:solidFill>
                  <a:srgbClr val="19F1FF"/>
                </a:solidFill>
              </a:defRPr>
            </a:lvl1pPr>
          </a:lstStyle>
          <a:p>
            <a:pPr lvl="0"/>
            <a:r>
              <a:rPr lang="en-US" dirty="0"/>
              <a:t>Against</a:t>
            </a:r>
          </a:p>
        </p:txBody>
      </p:sp>
      <p:sp>
        <p:nvSpPr>
          <p:cNvPr id="10" name="Text Placeholder 38">
            <a:extLst>
              <a:ext uri="{FF2B5EF4-FFF2-40B4-BE49-F238E27FC236}">
                <a16:creationId xmlns:a16="http://schemas.microsoft.com/office/drawing/2014/main" id="{D8FA8541-AAD5-1640-ABAF-104C28F0B0A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33801" y="2208736"/>
            <a:ext cx="5990398" cy="2244511"/>
          </a:xfrm>
          <a:noFill/>
        </p:spPr>
        <p:txBody>
          <a:bodyPr lIns="0" tIns="0" rIns="0" bIns="0" numCol="2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 Lorem ipsum</a:t>
            </a:r>
          </a:p>
        </p:txBody>
      </p:sp>
      <p:sp>
        <p:nvSpPr>
          <p:cNvPr id="18" name="Text Placeholder 40">
            <a:extLst>
              <a:ext uri="{FF2B5EF4-FFF2-40B4-BE49-F238E27FC236}">
                <a16:creationId xmlns:a16="http://schemas.microsoft.com/office/drawing/2014/main" id="{20531E24-7178-3346-9E13-DA78ABA51E2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3674BCE-BD7C-F649-A7E5-69A2C832181B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0" name="Text Placeholder 40">
            <a:extLst>
              <a:ext uri="{FF2B5EF4-FFF2-40B4-BE49-F238E27FC236}">
                <a16:creationId xmlns:a16="http://schemas.microsoft.com/office/drawing/2014/main" id="{F6D5CB89-4546-5240-BC3F-1CCA7D905120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81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20DBD41-F2F6-D14A-A86B-C06421C824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000"/>
          <a:stretch/>
        </p:blipFill>
        <p:spPr>
          <a:xfrm>
            <a:off x="-1" y="0"/>
            <a:ext cx="6858001" cy="9693341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E4DA62A0-275C-7E4B-B2FE-0CB118B92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9"/>
          <a:stretch/>
        </p:blipFill>
        <p:spPr>
          <a:xfrm>
            <a:off x="0" y="-2478260"/>
            <a:ext cx="6858000" cy="8507314"/>
          </a:xfrm>
          <a:prstGeom prst="rect">
            <a:avLst/>
          </a:prstGeom>
        </p:spPr>
      </p:pic>
      <p:sp>
        <p:nvSpPr>
          <p:cNvPr id="14" name="Picture Placeholder 29">
            <a:extLst>
              <a:ext uri="{FF2B5EF4-FFF2-40B4-BE49-F238E27FC236}">
                <a16:creationId xmlns:a16="http://schemas.microsoft.com/office/drawing/2014/main" id="{FA8FD140-486F-8741-AACF-734511239B88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1886" y="0"/>
            <a:ext cx="4244364" cy="4306996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5" name="Text Placeholder 38">
            <a:extLst>
              <a:ext uri="{FF2B5EF4-FFF2-40B4-BE49-F238E27FC236}">
                <a16:creationId xmlns:a16="http://schemas.microsoft.com/office/drawing/2014/main" id="{FF7FEC81-BCB6-7740-B24F-0BA4F3D9D2C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42526" y="5843527"/>
            <a:ext cx="4523587" cy="808659"/>
          </a:xfrm>
          <a:noFill/>
        </p:spPr>
        <p:txBody>
          <a:bodyPr lIns="0" tIns="0" rIns="0" bIns="0">
            <a:noAutofit/>
          </a:bodyPr>
          <a:lstStyle>
            <a:lvl1pPr>
              <a:defRPr lang="en-US" sz="1300" b="1" i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17" name="Text Placeholder 38">
            <a:extLst>
              <a:ext uri="{FF2B5EF4-FFF2-40B4-BE49-F238E27FC236}">
                <a16:creationId xmlns:a16="http://schemas.microsoft.com/office/drawing/2014/main" id="{F4A26762-AB4C-E54C-9EC2-D5C932FEAD6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942526" y="6847434"/>
            <a:ext cx="4523587" cy="2109572"/>
          </a:xfrm>
          <a:noFill/>
        </p:spPr>
        <p:txBody>
          <a:bodyPr lIns="0" tIns="0" rIns="0" bIns="0" numCol="1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8" name="Text Placeholder 38">
            <a:extLst>
              <a:ext uri="{FF2B5EF4-FFF2-40B4-BE49-F238E27FC236}">
                <a16:creationId xmlns:a16="http://schemas.microsoft.com/office/drawing/2014/main" id="{7AFC8418-FFEC-1A49-B436-CBE322E87BA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91887" y="6516006"/>
            <a:ext cx="1318160" cy="2366737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900" b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</a:p>
        </p:txBody>
      </p:sp>
      <p:sp>
        <p:nvSpPr>
          <p:cNvPr id="19" name="Text Placeholder 38">
            <a:extLst>
              <a:ext uri="{FF2B5EF4-FFF2-40B4-BE49-F238E27FC236}">
                <a16:creationId xmlns:a16="http://schemas.microsoft.com/office/drawing/2014/main" id="{CB5E4A4B-F624-4041-8D48-3F70F76C2F7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391886" y="6225410"/>
            <a:ext cx="1318160" cy="29059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FF6900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Content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85BA2A11-0CE2-9741-A896-D73AA23DBAD2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 rot="10800000" flipH="1">
            <a:off x="4809348" y="736270"/>
            <a:ext cx="1751449" cy="2480602"/>
          </a:xfrm>
          <a:custGeom>
            <a:avLst/>
            <a:gdLst>
              <a:gd name="connsiteX0" fmla="*/ 110675 w 1883197"/>
              <a:gd name="connsiteY0" fmla="*/ 2667200 h 2667200"/>
              <a:gd name="connsiteX1" fmla="*/ 1772522 w 1883197"/>
              <a:gd name="connsiteY1" fmla="*/ 2667200 h 2667200"/>
              <a:gd name="connsiteX2" fmla="*/ 1883197 w 1883197"/>
              <a:gd name="connsiteY2" fmla="*/ 2556525 h 2667200"/>
              <a:gd name="connsiteX3" fmla="*/ 1883197 w 1883197"/>
              <a:gd name="connsiteY3" fmla="*/ 438434 h 2667200"/>
              <a:gd name="connsiteX4" fmla="*/ 1772522 w 1883197"/>
              <a:gd name="connsiteY4" fmla="*/ 327759 h 2667200"/>
              <a:gd name="connsiteX5" fmla="*/ 1402507 w 1883197"/>
              <a:gd name="connsiteY5" fmla="*/ 327759 h 2667200"/>
              <a:gd name="connsiteX6" fmla="*/ 727476 w 1883197"/>
              <a:gd name="connsiteY6" fmla="*/ 0 h 2667200"/>
              <a:gd name="connsiteX7" fmla="*/ 876155 w 1883197"/>
              <a:gd name="connsiteY7" fmla="*/ 327759 h 2667200"/>
              <a:gd name="connsiteX8" fmla="*/ 110675 w 1883197"/>
              <a:gd name="connsiteY8" fmla="*/ 327759 h 2667200"/>
              <a:gd name="connsiteX9" fmla="*/ 0 w 1883197"/>
              <a:gd name="connsiteY9" fmla="*/ 438434 h 2667200"/>
              <a:gd name="connsiteX10" fmla="*/ 0 w 1883197"/>
              <a:gd name="connsiteY10" fmla="*/ 2556525 h 2667200"/>
              <a:gd name="connsiteX11" fmla="*/ 110675 w 1883197"/>
              <a:gd name="connsiteY11" fmla="*/ 2667200 h 26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3197" h="2667200">
                <a:moveTo>
                  <a:pt x="110675" y="2667200"/>
                </a:moveTo>
                <a:lnTo>
                  <a:pt x="1772522" y="2667200"/>
                </a:lnTo>
                <a:cubicBezTo>
                  <a:pt x="1833646" y="2667200"/>
                  <a:pt x="1883197" y="2617649"/>
                  <a:pt x="1883197" y="2556525"/>
                </a:cubicBezTo>
                <a:lnTo>
                  <a:pt x="1883197" y="438434"/>
                </a:lnTo>
                <a:cubicBezTo>
                  <a:pt x="1883197" y="377310"/>
                  <a:pt x="1833646" y="327759"/>
                  <a:pt x="1772522" y="327759"/>
                </a:cubicBezTo>
                <a:lnTo>
                  <a:pt x="1402507" y="327759"/>
                </a:lnTo>
                <a:lnTo>
                  <a:pt x="727476" y="0"/>
                </a:lnTo>
                <a:lnTo>
                  <a:pt x="876155" y="327759"/>
                </a:lnTo>
                <a:lnTo>
                  <a:pt x="110675" y="327759"/>
                </a:lnTo>
                <a:cubicBezTo>
                  <a:pt x="49551" y="327759"/>
                  <a:pt x="0" y="377310"/>
                  <a:pt x="0" y="438434"/>
                </a:cubicBezTo>
                <a:lnTo>
                  <a:pt x="0" y="2556525"/>
                </a:lnTo>
                <a:cubicBezTo>
                  <a:pt x="0" y="2617649"/>
                  <a:pt x="49551" y="2667200"/>
                  <a:pt x="110675" y="2667200"/>
                </a:cubicBezTo>
                <a:close/>
              </a:path>
            </a:pathLst>
          </a:custGeom>
          <a:solidFill>
            <a:srgbClr val="05F0FF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US" dirty="0"/>
              <a:t>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65471260-2D71-274D-BCF5-E6408D4B7E7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37752" y="861157"/>
            <a:ext cx="1528362" cy="220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7003C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B40BF25-1042-964D-8037-F38EE2C6FAE1}"/>
              </a:ext>
            </a:extLst>
          </p:cNvPr>
          <p:cNvSpPr>
            <a:spLocks noGrp="1"/>
          </p:cNvSpPr>
          <p:nvPr>
            <p:ph idx="59" hasCustomPrompt="1"/>
          </p:nvPr>
        </p:nvSpPr>
        <p:spPr>
          <a:xfrm>
            <a:off x="4937750" y="1222608"/>
            <a:ext cx="1528363" cy="16015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rgbClr val="37003C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24" name="Picture Placeholder 35">
            <a:extLst>
              <a:ext uri="{FF2B5EF4-FFF2-40B4-BE49-F238E27FC236}">
                <a16:creationId xmlns:a16="http://schemas.microsoft.com/office/drawing/2014/main" id="{9D9FACD6-E592-134B-A21C-5933967416A3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91886" y="4709382"/>
            <a:ext cx="1210033" cy="121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BCF161D-2D6A-1D47-BED6-1A0B62B366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42526" y="4691821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EB5C0B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Fact file title </a:t>
            </a:r>
            <a:br>
              <a:rPr lang="en-US" dirty="0"/>
            </a:br>
            <a:r>
              <a:rPr lang="en-US" dirty="0"/>
              <a:t>here lorem ipsum</a:t>
            </a:r>
          </a:p>
        </p:txBody>
      </p:sp>
      <p:sp>
        <p:nvSpPr>
          <p:cNvPr id="29" name="Text Placeholder 40">
            <a:extLst>
              <a:ext uri="{FF2B5EF4-FFF2-40B4-BE49-F238E27FC236}">
                <a16:creationId xmlns:a16="http://schemas.microsoft.com/office/drawing/2014/main" id="{0B77497F-4FB9-4D4E-B02C-084613A58C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EF9F1FC9-8FF7-9240-B990-6F0B9D7F5E25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31" name="Text Placeholder 40">
            <a:extLst>
              <a:ext uri="{FF2B5EF4-FFF2-40B4-BE49-F238E27FC236}">
                <a16:creationId xmlns:a16="http://schemas.microsoft.com/office/drawing/2014/main" id="{53994255-3416-4A4C-B18F-B9DEAC4DF043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2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2DBBEF2E-E5EC-AA4D-BDF5-FA4B3715B8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452" y="3958425"/>
            <a:ext cx="4197236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A7EEE021-4477-9547-9B2B-C2CCBE55D6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339491" y="4469063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CB2AA438-AA0C-9947-9E7B-131E301D5B6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4452" y="4819385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0" name="Text Placeholder 2">
            <a:extLst>
              <a:ext uri="{FF2B5EF4-FFF2-40B4-BE49-F238E27FC236}">
                <a16:creationId xmlns:a16="http://schemas.microsoft.com/office/drawing/2014/main" id="{81CDA4B3-225A-A046-AD37-C5A9AC549F34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2339491" y="4819385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595E2F7D-4D6F-3249-A2CC-FC3AAC3ECE5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14452" y="5169707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3BB780D6-FD4A-E545-8811-A3811D3DC6E6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339491" y="5169707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1DEE2249-D63C-8146-B2A9-8C32F378568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914452" y="5520029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4" name="Text Placeholder 2">
            <a:extLst>
              <a:ext uri="{FF2B5EF4-FFF2-40B4-BE49-F238E27FC236}">
                <a16:creationId xmlns:a16="http://schemas.microsoft.com/office/drawing/2014/main" id="{DE50BA6C-FCF8-4D40-A966-8D3E13CCEBD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2339491" y="5520029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3EEADC72-B49C-4A42-A3A5-7FE8DB949D8A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914452" y="5870352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CAC9B95F-F72E-5D40-B1CA-E4711D8D9DA3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2339491" y="5870352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C567899C-9C42-BB4B-B117-E449DB20F379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764530" y="4469063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FB1607C1-EB85-ED48-BF45-933288232302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189569" y="4469063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5937EEA8-CA18-114C-AC75-37A3D48E779D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3764530" y="4819385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CD3550ED-DA0A-7B41-8650-A1249BBAA2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5189569" y="4819385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BE3EDD73-278C-E44C-9672-66BA873DE302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3764530" y="5169707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0AAA7276-59E4-CF45-BAF2-CDC69A2347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5189569" y="5169707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AB9835E6-5075-5542-B828-70F29DD545C0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3764530" y="5520029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904832E3-B22C-F444-BFFB-3B480FE68E1B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189569" y="5520029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6F224780-6409-7D4F-895F-57E6FC9DF3E2}"/>
              </a:ext>
            </a:extLst>
          </p:cNvPr>
          <p:cNvSpPr>
            <a:spLocks noGrp="1"/>
          </p:cNvSpPr>
          <p:nvPr>
            <p:ph idx="31" hasCustomPrompt="1"/>
          </p:nvPr>
        </p:nvSpPr>
        <p:spPr>
          <a:xfrm>
            <a:off x="3764530" y="5870352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27671B44-AC03-424B-823C-CA883B2BBE55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5189569" y="5870352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pic>
        <p:nvPicPr>
          <p:cNvPr id="87" name="Picture 86" descr="A close up of a logo&#10;&#10;Description automatically generated">
            <a:extLst>
              <a:ext uri="{FF2B5EF4-FFF2-40B4-BE49-F238E27FC236}">
                <a16:creationId xmlns:a16="http://schemas.microsoft.com/office/drawing/2014/main" id="{A5A9C59F-2529-1147-BB25-4CBAF98E16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62754" y="6496231"/>
            <a:ext cx="979386" cy="1445612"/>
          </a:xfrm>
          <a:prstGeom prst="rect">
            <a:avLst/>
          </a:prstGeom>
        </p:spPr>
      </p:pic>
      <p:sp>
        <p:nvSpPr>
          <p:cNvPr id="88" name="Picture Placeholder 35">
            <a:extLst>
              <a:ext uri="{FF2B5EF4-FFF2-40B4-BE49-F238E27FC236}">
                <a16:creationId xmlns:a16="http://schemas.microsoft.com/office/drawing/2014/main" id="{1FD129D9-D43B-EA46-B389-E3B2FB84373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2170851" y="1134594"/>
            <a:ext cx="2516297" cy="2393211"/>
          </a:xfrm>
          <a:prstGeom prst="ellipse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algn="ctr">
              <a:defRPr sz="14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your school’s logo</a:t>
            </a: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DF9339B0-855B-174D-ACC5-F04B4E83D6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r="-20" b="-18"/>
          <a:stretch/>
        </p:blipFill>
        <p:spPr>
          <a:xfrm>
            <a:off x="3764530" y="6496230"/>
            <a:ext cx="1328937" cy="1508864"/>
          </a:xfrm>
          <a:prstGeom prst="rect">
            <a:avLst/>
          </a:prstGeom>
        </p:spPr>
      </p:pic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F1C3A717-9CD9-6948-9C3A-B6A4DDA17449}"/>
              </a:ext>
            </a:extLst>
          </p:cNvPr>
          <p:cNvSpPr>
            <a:spLocks noGrp="1"/>
          </p:cNvSpPr>
          <p:nvPr>
            <p:ph idx="36" hasCustomPrompt="1"/>
          </p:nvPr>
        </p:nvSpPr>
        <p:spPr>
          <a:xfrm>
            <a:off x="914452" y="4469063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</p:spTree>
    <p:extLst>
      <p:ext uri="{BB962C8B-B14F-4D97-AF65-F5344CB8AC3E}">
        <p14:creationId xmlns:p14="http://schemas.microsoft.com/office/powerpoint/2010/main" val="230030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20DBD41-F2F6-D14A-A86B-C06421C824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00"/>
          <a:stretch/>
        </p:blipFill>
        <p:spPr>
          <a:xfrm>
            <a:off x="-1" y="0"/>
            <a:ext cx="6858001" cy="9693341"/>
          </a:xfrm>
          <a:prstGeom prst="rect">
            <a:avLst/>
          </a:prstGeom>
        </p:spPr>
      </p:pic>
      <p:sp>
        <p:nvSpPr>
          <p:cNvPr id="16" name="Picture Placeholder 29">
            <a:extLst>
              <a:ext uri="{FF2B5EF4-FFF2-40B4-BE49-F238E27FC236}">
                <a16:creationId xmlns:a16="http://schemas.microsoft.com/office/drawing/2014/main" id="{8652A3D2-D396-6440-A751-10BC8D096880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410156" y="5135041"/>
            <a:ext cx="6447843" cy="3660447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20" name="Text Placeholder 38">
            <a:extLst>
              <a:ext uri="{FF2B5EF4-FFF2-40B4-BE49-F238E27FC236}">
                <a16:creationId xmlns:a16="http://schemas.microsoft.com/office/drawing/2014/main" id="{D17E4E00-6585-B743-AF32-3C27773C89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10155" y="1248696"/>
            <a:ext cx="5943144" cy="808659"/>
          </a:xfrm>
          <a:noFill/>
        </p:spPr>
        <p:txBody>
          <a:bodyPr lIns="0" tIns="0" rIns="0" bIns="0">
            <a:noAutofit/>
          </a:bodyPr>
          <a:lstStyle>
            <a:lvl1pPr>
              <a:defRPr lang="en-US" sz="1300" b="1" i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26" name="Text Placeholder 38">
            <a:extLst>
              <a:ext uri="{FF2B5EF4-FFF2-40B4-BE49-F238E27FC236}">
                <a16:creationId xmlns:a16="http://schemas.microsoft.com/office/drawing/2014/main" id="{812484C7-DC6F-104F-A0FC-8013A625C89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10155" y="2418858"/>
            <a:ext cx="3471263" cy="2628190"/>
          </a:xfrm>
          <a:noFill/>
        </p:spPr>
        <p:txBody>
          <a:bodyPr lIns="0" tIns="0" rIns="0" bIns="0" numCol="1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</a:t>
            </a:r>
          </a:p>
        </p:txBody>
      </p:sp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A5CD9028-FAC6-8748-8201-7A9330F37F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846" t="66564" r="12638" b="-30873"/>
          <a:stretch/>
        </p:blipFill>
        <p:spPr>
          <a:xfrm>
            <a:off x="-2113808" y="1"/>
            <a:ext cx="8971761" cy="3134701"/>
          </a:xfrm>
          <a:prstGeom prst="rect">
            <a:avLst/>
          </a:prstGeom>
        </p:spPr>
      </p:pic>
      <p:sp>
        <p:nvSpPr>
          <p:cNvPr id="31" name="Text Placeholder 40">
            <a:extLst>
              <a:ext uri="{FF2B5EF4-FFF2-40B4-BE49-F238E27FC236}">
                <a16:creationId xmlns:a16="http://schemas.microsoft.com/office/drawing/2014/main" id="{3E70363D-400A-D447-891E-D55395F28A3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5C65BF14-1FD6-3048-9431-48F6B886E2AD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33" name="Text Placeholder 40">
            <a:extLst>
              <a:ext uri="{FF2B5EF4-FFF2-40B4-BE49-F238E27FC236}">
                <a16:creationId xmlns:a16="http://schemas.microsoft.com/office/drawing/2014/main" id="{B21FAA7C-2406-9841-957D-A6D0B62DB11D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87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19F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E4DA62A0-275C-7E4B-B2FE-0CB118B92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9"/>
          <a:stretch/>
        </p:blipFill>
        <p:spPr>
          <a:xfrm>
            <a:off x="0" y="-2478260"/>
            <a:ext cx="6858000" cy="8507314"/>
          </a:xfrm>
          <a:prstGeom prst="rect">
            <a:avLst/>
          </a:prstGeom>
        </p:spPr>
      </p:pic>
      <p:sp>
        <p:nvSpPr>
          <p:cNvPr id="14" name="Picture Placeholder 29">
            <a:extLst>
              <a:ext uri="{FF2B5EF4-FFF2-40B4-BE49-F238E27FC236}">
                <a16:creationId xmlns:a16="http://schemas.microsoft.com/office/drawing/2014/main" id="{FA8FD140-486F-8741-AACF-734511239B88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1886" y="0"/>
            <a:ext cx="4244364" cy="4306996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5" name="Text Placeholder 38">
            <a:extLst>
              <a:ext uri="{FF2B5EF4-FFF2-40B4-BE49-F238E27FC236}">
                <a16:creationId xmlns:a16="http://schemas.microsoft.com/office/drawing/2014/main" id="{FF7FEC81-BCB6-7740-B24F-0BA4F3D9D2C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42526" y="5843527"/>
            <a:ext cx="4523587" cy="808659"/>
          </a:xfrm>
          <a:noFill/>
        </p:spPr>
        <p:txBody>
          <a:bodyPr lIns="0" tIns="0" rIns="0" bIns="0">
            <a:noAutofit/>
          </a:bodyPr>
          <a:lstStyle>
            <a:lvl1pPr>
              <a:defRPr lang="en-US" sz="1300" b="1" i="0" smtClean="0">
                <a:solidFill>
                  <a:srgbClr val="3703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17" name="Text Placeholder 38">
            <a:extLst>
              <a:ext uri="{FF2B5EF4-FFF2-40B4-BE49-F238E27FC236}">
                <a16:creationId xmlns:a16="http://schemas.microsoft.com/office/drawing/2014/main" id="{F4A26762-AB4C-E54C-9EC2-D5C932FEAD6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942526" y="6847434"/>
            <a:ext cx="4523587" cy="2109572"/>
          </a:xfrm>
          <a:noFill/>
        </p:spPr>
        <p:txBody>
          <a:bodyPr lIns="0" tIns="0" rIns="0" bIns="0" numCol="1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rgbClr val="3703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85BA2A11-0CE2-9741-A896-D73AA23DBAD2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 rot="10800000" flipH="1">
            <a:off x="4809348" y="736270"/>
            <a:ext cx="1751449" cy="2480602"/>
          </a:xfrm>
          <a:custGeom>
            <a:avLst/>
            <a:gdLst>
              <a:gd name="connsiteX0" fmla="*/ 110675 w 1883197"/>
              <a:gd name="connsiteY0" fmla="*/ 2667200 h 2667200"/>
              <a:gd name="connsiteX1" fmla="*/ 1772522 w 1883197"/>
              <a:gd name="connsiteY1" fmla="*/ 2667200 h 2667200"/>
              <a:gd name="connsiteX2" fmla="*/ 1883197 w 1883197"/>
              <a:gd name="connsiteY2" fmla="*/ 2556525 h 2667200"/>
              <a:gd name="connsiteX3" fmla="*/ 1883197 w 1883197"/>
              <a:gd name="connsiteY3" fmla="*/ 438434 h 2667200"/>
              <a:gd name="connsiteX4" fmla="*/ 1772522 w 1883197"/>
              <a:gd name="connsiteY4" fmla="*/ 327759 h 2667200"/>
              <a:gd name="connsiteX5" fmla="*/ 1402507 w 1883197"/>
              <a:gd name="connsiteY5" fmla="*/ 327759 h 2667200"/>
              <a:gd name="connsiteX6" fmla="*/ 727476 w 1883197"/>
              <a:gd name="connsiteY6" fmla="*/ 0 h 2667200"/>
              <a:gd name="connsiteX7" fmla="*/ 876155 w 1883197"/>
              <a:gd name="connsiteY7" fmla="*/ 327759 h 2667200"/>
              <a:gd name="connsiteX8" fmla="*/ 110675 w 1883197"/>
              <a:gd name="connsiteY8" fmla="*/ 327759 h 2667200"/>
              <a:gd name="connsiteX9" fmla="*/ 0 w 1883197"/>
              <a:gd name="connsiteY9" fmla="*/ 438434 h 2667200"/>
              <a:gd name="connsiteX10" fmla="*/ 0 w 1883197"/>
              <a:gd name="connsiteY10" fmla="*/ 2556525 h 2667200"/>
              <a:gd name="connsiteX11" fmla="*/ 110675 w 1883197"/>
              <a:gd name="connsiteY11" fmla="*/ 2667200 h 26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3197" h="2667200">
                <a:moveTo>
                  <a:pt x="110675" y="2667200"/>
                </a:moveTo>
                <a:lnTo>
                  <a:pt x="1772522" y="2667200"/>
                </a:lnTo>
                <a:cubicBezTo>
                  <a:pt x="1833646" y="2667200"/>
                  <a:pt x="1883197" y="2617649"/>
                  <a:pt x="1883197" y="2556525"/>
                </a:cubicBezTo>
                <a:lnTo>
                  <a:pt x="1883197" y="438434"/>
                </a:lnTo>
                <a:cubicBezTo>
                  <a:pt x="1883197" y="377310"/>
                  <a:pt x="1833646" y="327759"/>
                  <a:pt x="1772522" y="327759"/>
                </a:cubicBezTo>
                <a:lnTo>
                  <a:pt x="1402507" y="327759"/>
                </a:lnTo>
                <a:lnTo>
                  <a:pt x="727476" y="0"/>
                </a:lnTo>
                <a:lnTo>
                  <a:pt x="876155" y="327759"/>
                </a:lnTo>
                <a:lnTo>
                  <a:pt x="110675" y="327759"/>
                </a:lnTo>
                <a:cubicBezTo>
                  <a:pt x="49551" y="327759"/>
                  <a:pt x="0" y="377310"/>
                  <a:pt x="0" y="438434"/>
                </a:cubicBezTo>
                <a:lnTo>
                  <a:pt x="0" y="2556525"/>
                </a:lnTo>
                <a:cubicBezTo>
                  <a:pt x="0" y="2617649"/>
                  <a:pt x="49551" y="2667200"/>
                  <a:pt x="110675" y="2667200"/>
                </a:cubicBezTo>
                <a:close/>
              </a:path>
            </a:pathLst>
          </a:custGeom>
          <a:solidFill>
            <a:srgbClr val="EB5C0B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US" dirty="0"/>
              <a:t>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65471260-2D71-274D-BCF5-E6408D4B7E7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37752" y="861157"/>
            <a:ext cx="1528362" cy="220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B40BF25-1042-964D-8037-F38EE2C6FAE1}"/>
              </a:ext>
            </a:extLst>
          </p:cNvPr>
          <p:cNvSpPr>
            <a:spLocks noGrp="1"/>
          </p:cNvSpPr>
          <p:nvPr>
            <p:ph idx="59" hasCustomPrompt="1"/>
          </p:nvPr>
        </p:nvSpPr>
        <p:spPr>
          <a:xfrm>
            <a:off x="4937750" y="1222608"/>
            <a:ext cx="1528363" cy="16015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chemeClr val="bg1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24" name="Picture Placeholder 35">
            <a:extLst>
              <a:ext uri="{FF2B5EF4-FFF2-40B4-BE49-F238E27FC236}">
                <a16:creationId xmlns:a16="http://schemas.microsoft.com/office/drawing/2014/main" id="{9D9FACD6-E592-134B-A21C-5933967416A3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91886" y="4709382"/>
            <a:ext cx="1210033" cy="121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BCF161D-2D6A-1D47-BED6-1A0B62B366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42526" y="4691821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37033C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Fact file title </a:t>
            </a:r>
            <a:br>
              <a:rPr lang="en-US" dirty="0"/>
            </a:br>
            <a:r>
              <a:rPr lang="en-US" dirty="0"/>
              <a:t>here lorem ipsum</a:t>
            </a:r>
          </a:p>
        </p:txBody>
      </p:sp>
      <p:sp>
        <p:nvSpPr>
          <p:cNvPr id="26" name="Text Placeholder 38">
            <a:extLst>
              <a:ext uri="{FF2B5EF4-FFF2-40B4-BE49-F238E27FC236}">
                <a16:creationId xmlns:a16="http://schemas.microsoft.com/office/drawing/2014/main" id="{93DFB6FD-3AE2-064E-BC59-C63EB159109A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66479" y="6516007"/>
            <a:ext cx="1343568" cy="2441000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900" b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27" name="Text Placeholder 38">
            <a:extLst>
              <a:ext uri="{FF2B5EF4-FFF2-40B4-BE49-F238E27FC236}">
                <a16:creationId xmlns:a16="http://schemas.microsoft.com/office/drawing/2014/main" id="{19999D17-19D9-9746-9D07-68B155ACED37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66478" y="6225410"/>
            <a:ext cx="1343568" cy="328041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FF6900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Content</a:t>
            </a:r>
          </a:p>
        </p:txBody>
      </p:sp>
      <p:sp>
        <p:nvSpPr>
          <p:cNvPr id="31" name="Text Placeholder 40">
            <a:extLst>
              <a:ext uri="{FF2B5EF4-FFF2-40B4-BE49-F238E27FC236}">
                <a16:creationId xmlns:a16="http://schemas.microsoft.com/office/drawing/2014/main" id="{4293B4F4-A7E5-0D4E-A3E7-43267FF262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28C55AAD-1D8D-4C46-A6C5-68437C88602D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33" name="Text Placeholder 40">
            <a:extLst>
              <a:ext uri="{FF2B5EF4-FFF2-40B4-BE49-F238E27FC236}">
                <a16:creationId xmlns:a16="http://schemas.microsoft.com/office/drawing/2014/main" id="{A3914783-FE7A-DC44-8A35-3AAE627500B7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57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20DBD41-F2F6-D14A-A86B-C06421C824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00"/>
          <a:stretch/>
        </p:blipFill>
        <p:spPr>
          <a:xfrm>
            <a:off x="-1" y="0"/>
            <a:ext cx="6858001" cy="9693341"/>
          </a:xfrm>
          <a:prstGeom prst="rect">
            <a:avLst/>
          </a:prstGeom>
        </p:spPr>
      </p:pic>
      <p:sp>
        <p:nvSpPr>
          <p:cNvPr id="16" name="Picture Placeholder 29">
            <a:extLst>
              <a:ext uri="{FF2B5EF4-FFF2-40B4-BE49-F238E27FC236}">
                <a16:creationId xmlns:a16="http://schemas.microsoft.com/office/drawing/2014/main" id="{8652A3D2-D396-6440-A751-10BC8D096880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410156" y="5135041"/>
            <a:ext cx="6447843" cy="3660447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20" name="Text Placeholder 38">
            <a:extLst>
              <a:ext uri="{FF2B5EF4-FFF2-40B4-BE49-F238E27FC236}">
                <a16:creationId xmlns:a16="http://schemas.microsoft.com/office/drawing/2014/main" id="{D17E4E00-6585-B743-AF32-3C27773C89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10155" y="1248696"/>
            <a:ext cx="5943144" cy="808659"/>
          </a:xfrm>
          <a:noFill/>
        </p:spPr>
        <p:txBody>
          <a:bodyPr lIns="0" tIns="0" rIns="0" bIns="0">
            <a:noAutofit/>
          </a:bodyPr>
          <a:lstStyle>
            <a:lvl1pPr>
              <a:defRPr lang="en-US" sz="1300" b="1" i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26" name="Text Placeholder 38">
            <a:extLst>
              <a:ext uri="{FF2B5EF4-FFF2-40B4-BE49-F238E27FC236}">
                <a16:creationId xmlns:a16="http://schemas.microsoft.com/office/drawing/2014/main" id="{812484C7-DC6F-104F-A0FC-8013A625C89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10155" y="2418858"/>
            <a:ext cx="3471263" cy="2628190"/>
          </a:xfrm>
          <a:noFill/>
        </p:spPr>
        <p:txBody>
          <a:bodyPr lIns="0" tIns="0" rIns="0" bIns="0" numCol="1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</a:t>
            </a:r>
          </a:p>
        </p:txBody>
      </p:sp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A5CD9028-FAC6-8748-8201-7A9330F37F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846" t="66564" r="12638" b="-30873"/>
          <a:stretch/>
        </p:blipFill>
        <p:spPr>
          <a:xfrm>
            <a:off x="-2113808" y="1"/>
            <a:ext cx="8971761" cy="3134701"/>
          </a:xfrm>
          <a:prstGeom prst="rect">
            <a:avLst/>
          </a:prstGeom>
        </p:spPr>
      </p:pic>
      <p:sp>
        <p:nvSpPr>
          <p:cNvPr id="10" name="Text Placeholder 40">
            <a:extLst>
              <a:ext uri="{FF2B5EF4-FFF2-40B4-BE49-F238E27FC236}">
                <a16:creationId xmlns:a16="http://schemas.microsoft.com/office/drawing/2014/main" id="{AFB15BD3-09F4-0D4A-A1B2-2BBD2CEAC73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846D4D6-C273-DA42-8BE0-2A5518948ACE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12" name="Text Placeholder 40">
            <a:extLst>
              <a:ext uri="{FF2B5EF4-FFF2-40B4-BE49-F238E27FC236}">
                <a16:creationId xmlns:a16="http://schemas.microsoft.com/office/drawing/2014/main" id="{5B635913-674F-C34D-ABC9-CBAE8D89941B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27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094E4548-5B1A-1B44-88A2-0063D1C1E0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9999"/>
          <a:stretch/>
        </p:blipFill>
        <p:spPr>
          <a:xfrm>
            <a:off x="0" y="0"/>
            <a:ext cx="6858000" cy="9693275"/>
          </a:xfrm>
          <a:prstGeom prst="rect">
            <a:avLst/>
          </a:prstGeom>
        </p:spPr>
      </p:pic>
      <p:sp>
        <p:nvSpPr>
          <p:cNvPr id="11" name="Text Placeholder 38">
            <a:extLst>
              <a:ext uri="{FF2B5EF4-FFF2-40B4-BE49-F238E27FC236}">
                <a16:creationId xmlns:a16="http://schemas.microsoft.com/office/drawing/2014/main" id="{6A42B92F-F8BC-984E-9993-B6D61839E8C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33801" y="4666928"/>
            <a:ext cx="2995199" cy="4203940"/>
          </a:xfrm>
          <a:noFill/>
        </p:spPr>
        <p:txBody>
          <a:bodyPr lIns="0" tIns="0" rIns="0" bIns="0" numCol="1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 Lorem ipsum</a:t>
            </a:r>
          </a:p>
        </p:txBody>
      </p:sp>
      <p:sp>
        <p:nvSpPr>
          <p:cNvPr id="12" name="Text Placeholder 38">
            <a:extLst>
              <a:ext uri="{FF2B5EF4-FFF2-40B4-BE49-F238E27FC236}">
                <a16:creationId xmlns:a16="http://schemas.microsoft.com/office/drawing/2014/main" id="{72E1D566-2D0D-C74D-9D96-20A3C488D74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1" y="1399226"/>
            <a:ext cx="5111975" cy="113395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6DD7B06-794D-F44D-A9DE-4E3B643E06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963CFF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Debate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14" name="Picture Placeholder 29">
            <a:extLst>
              <a:ext uri="{FF2B5EF4-FFF2-40B4-BE49-F238E27FC236}">
                <a16:creationId xmlns:a16="http://schemas.microsoft.com/office/drawing/2014/main" id="{BE91C2BF-67C4-B74C-A1D9-60B2323640D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826136" y="4666928"/>
            <a:ext cx="3031864" cy="4203940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C30323-247F-DD4E-901D-42B543932634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 rot="7502851" flipH="1">
            <a:off x="533725" y="1790500"/>
            <a:ext cx="3038953" cy="3503560"/>
          </a:xfrm>
          <a:custGeom>
            <a:avLst/>
            <a:gdLst>
              <a:gd name="connsiteX0" fmla="*/ 1330877 w 3252733"/>
              <a:gd name="connsiteY0" fmla="*/ 3726506 h 3750023"/>
              <a:gd name="connsiteX1" fmla="*/ 3242715 w 3252733"/>
              <a:gd name="connsiteY1" fmla="*/ 1000933 h 3750023"/>
              <a:gd name="connsiteX2" fmla="*/ 3229216 w 3252733"/>
              <a:gd name="connsiteY2" fmla="*/ 924005 h 3750023"/>
              <a:gd name="connsiteX3" fmla="*/ 1998784 w 3252733"/>
              <a:gd name="connsiteY3" fmla="*/ 60925 h 3750023"/>
              <a:gd name="connsiteX4" fmla="*/ 1921856 w 3252733"/>
              <a:gd name="connsiteY4" fmla="*/ 74424 h 3750023"/>
              <a:gd name="connsiteX5" fmla="*/ 1810337 w 3252733"/>
              <a:gd name="connsiteY5" fmla="*/ 233409 h 3750023"/>
              <a:gd name="connsiteX6" fmla="*/ 1644935 w 3252733"/>
              <a:gd name="connsiteY6" fmla="*/ 0 h 3750023"/>
              <a:gd name="connsiteX7" fmla="*/ 1558545 w 3252733"/>
              <a:gd name="connsiteY7" fmla="*/ 592371 h 3750023"/>
              <a:gd name="connsiteX8" fmla="*/ 10019 w 3252733"/>
              <a:gd name="connsiteY8" fmla="*/ 2799997 h 3750023"/>
              <a:gd name="connsiteX9" fmla="*/ 23517 w 3252733"/>
              <a:gd name="connsiteY9" fmla="*/ 2876925 h 3750023"/>
              <a:gd name="connsiteX10" fmla="*/ 1253950 w 3252733"/>
              <a:gd name="connsiteY10" fmla="*/ 3740004 h 3750023"/>
              <a:gd name="connsiteX11" fmla="*/ 1330877 w 3252733"/>
              <a:gd name="connsiteY11" fmla="*/ 3726506 h 375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733" h="3750023">
                <a:moveTo>
                  <a:pt x="1330877" y="3726506"/>
                </a:moveTo>
                <a:lnTo>
                  <a:pt x="3242715" y="1000933"/>
                </a:lnTo>
                <a:cubicBezTo>
                  <a:pt x="3260230" y="975962"/>
                  <a:pt x="3254187" y="941520"/>
                  <a:pt x="3229216" y="924005"/>
                </a:cubicBezTo>
                <a:lnTo>
                  <a:pt x="1998784" y="60925"/>
                </a:lnTo>
                <a:cubicBezTo>
                  <a:pt x="1973813" y="43410"/>
                  <a:pt x="1939372" y="49454"/>
                  <a:pt x="1921856" y="74424"/>
                </a:cubicBezTo>
                <a:lnTo>
                  <a:pt x="1810337" y="233409"/>
                </a:lnTo>
                <a:lnTo>
                  <a:pt x="1644935" y="0"/>
                </a:lnTo>
                <a:lnTo>
                  <a:pt x="1558545" y="592371"/>
                </a:lnTo>
                <a:lnTo>
                  <a:pt x="10019" y="2799997"/>
                </a:lnTo>
                <a:cubicBezTo>
                  <a:pt x="-7497" y="2824968"/>
                  <a:pt x="-1453" y="2859409"/>
                  <a:pt x="23517" y="2876925"/>
                </a:cubicBezTo>
                <a:lnTo>
                  <a:pt x="1253950" y="3740004"/>
                </a:lnTo>
                <a:cubicBezTo>
                  <a:pt x="1278920" y="3757520"/>
                  <a:pt x="1313362" y="3751476"/>
                  <a:pt x="1330877" y="3726506"/>
                </a:cubicBezTo>
                <a:close/>
              </a:path>
            </a:pathLst>
          </a:custGeom>
          <a:solidFill>
            <a:srgbClr val="00FF87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A1F2CCE-E888-A546-92F2-9D600C6B46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1304" y="2867446"/>
            <a:ext cx="2926593" cy="2218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50009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22A0D1D-A439-5E4D-9C5D-9B0256C26966}"/>
              </a:ext>
            </a:extLst>
          </p:cNvPr>
          <p:cNvSpPr>
            <a:spLocks noGrp="1"/>
          </p:cNvSpPr>
          <p:nvPr>
            <p:ph idx="61" hasCustomPrompt="1"/>
          </p:nvPr>
        </p:nvSpPr>
        <p:spPr>
          <a:xfrm>
            <a:off x="591305" y="3266036"/>
            <a:ext cx="2926596" cy="870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rgbClr val="350009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19" name="Picture Placeholder 35">
            <a:extLst>
              <a:ext uri="{FF2B5EF4-FFF2-40B4-BE49-F238E27FC236}">
                <a16:creationId xmlns:a16="http://schemas.microsoft.com/office/drawing/2014/main" id="{BBA933F3-2F30-CB44-8BC0-261B1853A48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737051" y="2978394"/>
            <a:ext cx="1210033" cy="121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8FC2A12D-E891-CB46-A4C9-15A275BE9AB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249410BF-834D-D047-8A1E-61ED5988F2ED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8" name="Text Placeholder 40">
            <a:extLst>
              <a:ext uri="{FF2B5EF4-FFF2-40B4-BE49-F238E27FC236}">
                <a16:creationId xmlns:a16="http://schemas.microsoft.com/office/drawing/2014/main" id="{B4B4562F-E475-A144-96A3-344C78A10558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615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094E4548-5B1A-1B44-88A2-0063D1C1E0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999"/>
          <a:stretch/>
        </p:blipFill>
        <p:spPr>
          <a:xfrm>
            <a:off x="0" y="14991"/>
            <a:ext cx="6858000" cy="969327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F2F360B-B0D1-0543-AACB-A97F7C5759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-14" b="-118405"/>
          <a:stretch/>
        </p:blipFill>
        <p:spPr>
          <a:xfrm>
            <a:off x="700644" y="14991"/>
            <a:ext cx="6157356" cy="5739336"/>
          </a:xfrm>
          <a:prstGeom prst="rect">
            <a:avLst/>
          </a:prstGeom>
        </p:spPr>
      </p:pic>
      <p:sp>
        <p:nvSpPr>
          <p:cNvPr id="44" name="Picture Placeholder 35">
            <a:extLst>
              <a:ext uri="{FF2B5EF4-FFF2-40B4-BE49-F238E27FC236}">
                <a16:creationId xmlns:a16="http://schemas.microsoft.com/office/drawing/2014/main" id="{FC1CB6A6-BA65-064B-B2E4-AE1505C5235C}"/>
              </a:ext>
            </a:extLst>
          </p:cNvPr>
          <p:cNvSpPr>
            <a:spLocks noGrp="1"/>
          </p:cNvSpPr>
          <p:nvPr>
            <p:ph type="pic" sz="quarter" idx="61" hasCustomPrompt="1"/>
          </p:nvPr>
        </p:nvSpPr>
        <p:spPr>
          <a:xfrm>
            <a:off x="4288023" y="936405"/>
            <a:ext cx="1211402" cy="12121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5813E140-4325-3E4F-BDF9-A171C43C52D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85552" y="28906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C998A05E-A5FF-B249-BB61-D9D988884EB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85553" y="26372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47" name="Picture Placeholder 29">
            <a:extLst>
              <a:ext uri="{FF2B5EF4-FFF2-40B4-BE49-F238E27FC236}">
                <a16:creationId xmlns:a16="http://schemas.microsoft.com/office/drawing/2014/main" id="{3D17E685-EDF2-E846-A587-C765A9A236B0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453490" y="26372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48" name="Text Placeholder 38">
            <a:extLst>
              <a:ext uri="{FF2B5EF4-FFF2-40B4-BE49-F238E27FC236}">
                <a16:creationId xmlns:a16="http://schemas.microsoft.com/office/drawing/2014/main" id="{0006F9ED-7ED4-1249-B427-11C8E7609603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985552" y="41987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49" name="Text Placeholder 38">
            <a:extLst>
              <a:ext uri="{FF2B5EF4-FFF2-40B4-BE49-F238E27FC236}">
                <a16:creationId xmlns:a16="http://schemas.microsoft.com/office/drawing/2014/main" id="{48EAE702-8A60-A149-9B51-C0AF2FA6236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985553" y="39453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50" name="Picture Placeholder 29">
            <a:extLst>
              <a:ext uri="{FF2B5EF4-FFF2-40B4-BE49-F238E27FC236}">
                <a16:creationId xmlns:a16="http://schemas.microsoft.com/office/drawing/2014/main" id="{C2FF333A-6A92-F343-AA2B-37CF3B87C3E5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453490" y="39453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51" name="Text Placeholder 38">
            <a:extLst>
              <a:ext uri="{FF2B5EF4-FFF2-40B4-BE49-F238E27FC236}">
                <a16:creationId xmlns:a16="http://schemas.microsoft.com/office/drawing/2014/main" id="{E80683A4-1D76-E943-B103-B14BC0C741C9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985552" y="54941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52" name="Text Placeholder 38">
            <a:extLst>
              <a:ext uri="{FF2B5EF4-FFF2-40B4-BE49-F238E27FC236}">
                <a16:creationId xmlns:a16="http://schemas.microsoft.com/office/drawing/2014/main" id="{121B9097-4176-264E-90DF-5B895D1E12E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985553" y="52407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53" name="Picture Placeholder 29">
            <a:extLst>
              <a:ext uri="{FF2B5EF4-FFF2-40B4-BE49-F238E27FC236}">
                <a16:creationId xmlns:a16="http://schemas.microsoft.com/office/drawing/2014/main" id="{4C54E8CE-DE14-614F-A5E1-D914B4040F6B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453490" y="52407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54" name="Text Placeholder 38">
            <a:extLst>
              <a:ext uri="{FF2B5EF4-FFF2-40B4-BE49-F238E27FC236}">
                <a16:creationId xmlns:a16="http://schemas.microsoft.com/office/drawing/2014/main" id="{37B077CB-69A1-534E-AEAC-9C3B2B4FA129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985552" y="680859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55" name="Text Placeholder 38">
            <a:extLst>
              <a:ext uri="{FF2B5EF4-FFF2-40B4-BE49-F238E27FC236}">
                <a16:creationId xmlns:a16="http://schemas.microsoft.com/office/drawing/2014/main" id="{67059333-29C9-9344-9678-9ECE1051F73A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985553" y="655521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56" name="Picture Placeholder 29">
            <a:extLst>
              <a:ext uri="{FF2B5EF4-FFF2-40B4-BE49-F238E27FC236}">
                <a16:creationId xmlns:a16="http://schemas.microsoft.com/office/drawing/2014/main" id="{D4850172-249B-F847-AC77-F4221A14E111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453490" y="655521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58" name="Text Placeholder 38">
            <a:extLst>
              <a:ext uri="{FF2B5EF4-FFF2-40B4-BE49-F238E27FC236}">
                <a16:creationId xmlns:a16="http://schemas.microsoft.com/office/drawing/2014/main" id="{0632D0C0-2796-7A45-9C76-B5DA724164A4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985552" y="80722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59" name="Text Placeholder 38">
            <a:extLst>
              <a:ext uri="{FF2B5EF4-FFF2-40B4-BE49-F238E27FC236}">
                <a16:creationId xmlns:a16="http://schemas.microsoft.com/office/drawing/2014/main" id="{2463EE87-2BFD-844D-BABE-1F1FB1165A85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985553" y="78188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37003C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60" name="Picture Placeholder 29">
            <a:extLst>
              <a:ext uri="{FF2B5EF4-FFF2-40B4-BE49-F238E27FC236}">
                <a16:creationId xmlns:a16="http://schemas.microsoft.com/office/drawing/2014/main" id="{119A050E-6BFB-2C49-AFBD-7AC640CA72C4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453490" y="78188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3464217A-1DB2-1949-910D-CDDC904044DF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 rot="7502851" flipH="1">
            <a:off x="558213" y="-303174"/>
            <a:ext cx="3038953" cy="3503560"/>
          </a:xfrm>
          <a:custGeom>
            <a:avLst/>
            <a:gdLst>
              <a:gd name="connsiteX0" fmla="*/ 1330877 w 3252733"/>
              <a:gd name="connsiteY0" fmla="*/ 3726506 h 3750023"/>
              <a:gd name="connsiteX1" fmla="*/ 3242715 w 3252733"/>
              <a:gd name="connsiteY1" fmla="*/ 1000933 h 3750023"/>
              <a:gd name="connsiteX2" fmla="*/ 3229216 w 3252733"/>
              <a:gd name="connsiteY2" fmla="*/ 924005 h 3750023"/>
              <a:gd name="connsiteX3" fmla="*/ 1998784 w 3252733"/>
              <a:gd name="connsiteY3" fmla="*/ 60925 h 3750023"/>
              <a:gd name="connsiteX4" fmla="*/ 1921856 w 3252733"/>
              <a:gd name="connsiteY4" fmla="*/ 74424 h 3750023"/>
              <a:gd name="connsiteX5" fmla="*/ 1810337 w 3252733"/>
              <a:gd name="connsiteY5" fmla="*/ 233409 h 3750023"/>
              <a:gd name="connsiteX6" fmla="*/ 1644935 w 3252733"/>
              <a:gd name="connsiteY6" fmla="*/ 0 h 3750023"/>
              <a:gd name="connsiteX7" fmla="*/ 1558545 w 3252733"/>
              <a:gd name="connsiteY7" fmla="*/ 592371 h 3750023"/>
              <a:gd name="connsiteX8" fmla="*/ 10019 w 3252733"/>
              <a:gd name="connsiteY8" fmla="*/ 2799997 h 3750023"/>
              <a:gd name="connsiteX9" fmla="*/ 23517 w 3252733"/>
              <a:gd name="connsiteY9" fmla="*/ 2876925 h 3750023"/>
              <a:gd name="connsiteX10" fmla="*/ 1253950 w 3252733"/>
              <a:gd name="connsiteY10" fmla="*/ 3740004 h 3750023"/>
              <a:gd name="connsiteX11" fmla="*/ 1330877 w 3252733"/>
              <a:gd name="connsiteY11" fmla="*/ 3726506 h 375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733" h="3750023">
                <a:moveTo>
                  <a:pt x="1330877" y="3726506"/>
                </a:moveTo>
                <a:lnTo>
                  <a:pt x="3242715" y="1000933"/>
                </a:lnTo>
                <a:cubicBezTo>
                  <a:pt x="3260230" y="975962"/>
                  <a:pt x="3254187" y="941520"/>
                  <a:pt x="3229216" y="924005"/>
                </a:cubicBezTo>
                <a:lnTo>
                  <a:pt x="1998784" y="60925"/>
                </a:lnTo>
                <a:cubicBezTo>
                  <a:pt x="1973813" y="43410"/>
                  <a:pt x="1939372" y="49454"/>
                  <a:pt x="1921856" y="74424"/>
                </a:cubicBezTo>
                <a:lnTo>
                  <a:pt x="1810337" y="233409"/>
                </a:lnTo>
                <a:lnTo>
                  <a:pt x="1644935" y="0"/>
                </a:lnTo>
                <a:lnTo>
                  <a:pt x="1558545" y="592371"/>
                </a:lnTo>
                <a:lnTo>
                  <a:pt x="10019" y="2799997"/>
                </a:lnTo>
                <a:cubicBezTo>
                  <a:pt x="-7497" y="2824968"/>
                  <a:pt x="-1453" y="2859409"/>
                  <a:pt x="23517" y="2876925"/>
                </a:cubicBezTo>
                <a:lnTo>
                  <a:pt x="1253950" y="3740004"/>
                </a:lnTo>
                <a:cubicBezTo>
                  <a:pt x="1278920" y="3757520"/>
                  <a:pt x="1313362" y="3751476"/>
                  <a:pt x="1330877" y="3726506"/>
                </a:cubicBezTo>
                <a:close/>
              </a:path>
            </a:pathLst>
          </a:custGeom>
          <a:solidFill>
            <a:srgbClr val="963CFF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CF06F5C3-A059-8443-B054-352281CF54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5792" y="773772"/>
            <a:ext cx="2926593" cy="2218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9E046CD5-44C6-F445-B29B-33224C96530D}"/>
              </a:ext>
            </a:extLst>
          </p:cNvPr>
          <p:cNvSpPr>
            <a:spLocks noGrp="1"/>
          </p:cNvSpPr>
          <p:nvPr>
            <p:ph idx="78" hasCustomPrompt="1"/>
          </p:nvPr>
        </p:nvSpPr>
        <p:spPr>
          <a:xfrm>
            <a:off x="615793" y="1172362"/>
            <a:ext cx="2926596" cy="870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chemeClr val="bg1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67" name="Text Placeholder 40">
            <a:extLst>
              <a:ext uri="{FF2B5EF4-FFF2-40B4-BE49-F238E27FC236}">
                <a16:creationId xmlns:a16="http://schemas.microsoft.com/office/drawing/2014/main" id="{EDE7EDB9-FB89-7047-8EC7-F013CFC9193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03A93860-E2C1-7B41-AB04-51078D954737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69" name="Text Placeholder 40">
            <a:extLst>
              <a:ext uri="{FF2B5EF4-FFF2-40B4-BE49-F238E27FC236}">
                <a16:creationId xmlns:a16="http://schemas.microsoft.com/office/drawing/2014/main" id="{2195849E-C621-C442-992F-35393C426FF5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7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solidFill>
          <a:srgbClr val="963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8">
            <a:extLst>
              <a:ext uri="{FF2B5EF4-FFF2-40B4-BE49-F238E27FC236}">
                <a16:creationId xmlns:a16="http://schemas.microsoft.com/office/drawing/2014/main" id="{6A42B92F-F8BC-984E-9993-B6D61839E8C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33801" y="4666928"/>
            <a:ext cx="2995199" cy="4203940"/>
          </a:xfrm>
          <a:noFill/>
        </p:spPr>
        <p:txBody>
          <a:bodyPr lIns="0" tIns="0" rIns="0" bIns="0" numCol="1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 Lorem ipsum</a:t>
            </a:r>
          </a:p>
        </p:txBody>
      </p:sp>
      <p:sp>
        <p:nvSpPr>
          <p:cNvPr id="12" name="Text Placeholder 38">
            <a:extLst>
              <a:ext uri="{FF2B5EF4-FFF2-40B4-BE49-F238E27FC236}">
                <a16:creationId xmlns:a16="http://schemas.microsoft.com/office/drawing/2014/main" id="{72E1D566-2D0D-C74D-9D96-20A3C488D74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1" y="1399226"/>
            <a:ext cx="5111975" cy="113395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6DD7B06-794D-F44D-A9DE-4E3B643E06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chemeClr val="bg1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Debate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14" name="Picture Placeholder 29">
            <a:extLst>
              <a:ext uri="{FF2B5EF4-FFF2-40B4-BE49-F238E27FC236}">
                <a16:creationId xmlns:a16="http://schemas.microsoft.com/office/drawing/2014/main" id="{BE91C2BF-67C4-B74C-A1D9-60B2323640D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826136" y="4666928"/>
            <a:ext cx="3031864" cy="4203940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C30323-247F-DD4E-901D-42B543932634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 rot="7502851" flipH="1">
            <a:off x="533725" y="1790500"/>
            <a:ext cx="3038953" cy="3503560"/>
          </a:xfrm>
          <a:custGeom>
            <a:avLst/>
            <a:gdLst>
              <a:gd name="connsiteX0" fmla="*/ 1330877 w 3252733"/>
              <a:gd name="connsiteY0" fmla="*/ 3726506 h 3750023"/>
              <a:gd name="connsiteX1" fmla="*/ 3242715 w 3252733"/>
              <a:gd name="connsiteY1" fmla="*/ 1000933 h 3750023"/>
              <a:gd name="connsiteX2" fmla="*/ 3229216 w 3252733"/>
              <a:gd name="connsiteY2" fmla="*/ 924005 h 3750023"/>
              <a:gd name="connsiteX3" fmla="*/ 1998784 w 3252733"/>
              <a:gd name="connsiteY3" fmla="*/ 60925 h 3750023"/>
              <a:gd name="connsiteX4" fmla="*/ 1921856 w 3252733"/>
              <a:gd name="connsiteY4" fmla="*/ 74424 h 3750023"/>
              <a:gd name="connsiteX5" fmla="*/ 1810337 w 3252733"/>
              <a:gd name="connsiteY5" fmla="*/ 233409 h 3750023"/>
              <a:gd name="connsiteX6" fmla="*/ 1644935 w 3252733"/>
              <a:gd name="connsiteY6" fmla="*/ 0 h 3750023"/>
              <a:gd name="connsiteX7" fmla="*/ 1558545 w 3252733"/>
              <a:gd name="connsiteY7" fmla="*/ 592371 h 3750023"/>
              <a:gd name="connsiteX8" fmla="*/ 10019 w 3252733"/>
              <a:gd name="connsiteY8" fmla="*/ 2799997 h 3750023"/>
              <a:gd name="connsiteX9" fmla="*/ 23517 w 3252733"/>
              <a:gd name="connsiteY9" fmla="*/ 2876925 h 3750023"/>
              <a:gd name="connsiteX10" fmla="*/ 1253950 w 3252733"/>
              <a:gd name="connsiteY10" fmla="*/ 3740004 h 3750023"/>
              <a:gd name="connsiteX11" fmla="*/ 1330877 w 3252733"/>
              <a:gd name="connsiteY11" fmla="*/ 3726506 h 375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733" h="3750023">
                <a:moveTo>
                  <a:pt x="1330877" y="3726506"/>
                </a:moveTo>
                <a:lnTo>
                  <a:pt x="3242715" y="1000933"/>
                </a:lnTo>
                <a:cubicBezTo>
                  <a:pt x="3260230" y="975962"/>
                  <a:pt x="3254187" y="941520"/>
                  <a:pt x="3229216" y="924005"/>
                </a:cubicBezTo>
                <a:lnTo>
                  <a:pt x="1998784" y="60925"/>
                </a:lnTo>
                <a:cubicBezTo>
                  <a:pt x="1973813" y="43410"/>
                  <a:pt x="1939372" y="49454"/>
                  <a:pt x="1921856" y="74424"/>
                </a:cubicBezTo>
                <a:lnTo>
                  <a:pt x="1810337" y="233409"/>
                </a:lnTo>
                <a:lnTo>
                  <a:pt x="1644935" y="0"/>
                </a:lnTo>
                <a:lnTo>
                  <a:pt x="1558545" y="592371"/>
                </a:lnTo>
                <a:lnTo>
                  <a:pt x="10019" y="2799997"/>
                </a:lnTo>
                <a:cubicBezTo>
                  <a:pt x="-7497" y="2824968"/>
                  <a:pt x="-1453" y="2859409"/>
                  <a:pt x="23517" y="2876925"/>
                </a:cubicBezTo>
                <a:lnTo>
                  <a:pt x="1253950" y="3740004"/>
                </a:lnTo>
                <a:cubicBezTo>
                  <a:pt x="1278920" y="3757520"/>
                  <a:pt x="1313362" y="3751476"/>
                  <a:pt x="1330877" y="3726506"/>
                </a:cubicBezTo>
                <a:close/>
              </a:path>
            </a:pathLst>
          </a:custGeom>
          <a:solidFill>
            <a:srgbClr val="00FF87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A1F2CCE-E888-A546-92F2-9D600C6B46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1304" y="2867446"/>
            <a:ext cx="2926593" cy="2218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50009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18" name="Text Placeholder 2" hidden="1">
            <a:extLst>
              <a:ext uri="{FF2B5EF4-FFF2-40B4-BE49-F238E27FC236}">
                <a16:creationId xmlns:a16="http://schemas.microsoft.com/office/drawing/2014/main" id="{922A0D1D-A439-5E4D-9C5D-9B0256C26966}"/>
              </a:ext>
            </a:extLst>
          </p:cNvPr>
          <p:cNvSpPr>
            <a:spLocks noGrp="1"/>
          </p:cNvSpPr>
          <p:nvPr>
            <p:ph idx="61" hasCustomPrompt="1"/>
          </p:nvPr>
        </p:nvSpPr>
        <p:spPr>
          <a:xfrm>
            <a:off x="591305" y="3266036"/>
            <a:ext cx="2926596" cy="870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rgbClr val="350009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19" name="Picture Placeholder 35">
            <a:extLst>
              <a:ext uri="{FF2B5EF4-FFF2-40B4-BE49-F238E27FC236}">
                <a16:creationId xmlns:a16="http://schemas.microsoft.com/office/drawing/2014/main" id="{BBA933F3-2F30-CB44-8BC0-261B1853A48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737051" y="2978394"/>
            <a:ext cx="1210033" cy="121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22" name="Text Placeholder 40">
            <a:extLst>
              <a:ext uri="{FF2B5EF4-FFF2-40B4-BE49-F238E27FC236}">
                <a16:creationId xmlns:a16="http://schemas.microsoft.com/office/drawing/2014/main" id="{4C19D63A-B2F9-8C4D-9BA4-714E7FE4C8D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FC9EC6B9-3F58-2044-BF3B-F3785A588EC4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</a:rPr>
              <a:t>|</a:t>
            </a: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38B4EE3B-3C8E-634C-969A-2A666CCAB92A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56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solidFill>
          <a:srgbClr val="963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DF2F360B-B0D1-0543-AACB-A97F7C5759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-14" b="-118405"/>
          <a:stretch/>
        </p:blipFill>
        <p:spPr>
          <a:xfrm>
            <a:off x="700644" y="14991"/>
            <a:ext cx="6157356" cy="5739336"/>
          </a:xfrm>
          <a:prstGeom prst="rect">
            <a:avLst/>
          </a:prstGeom>
        </p:spPr>
      </p:pic>
      <p:sp>
        <p:nvSpPr>
          <p:cNvPr id="44" name="Picture Placeholder 35">
            <a:extLst>
              <a:ext uri="{FF2B5EF4-FFF2-40B4-BE49-F238E27FC236}">
                <a16:creationId xmlns:a16="http://schemas.microsoft.com/office/drawing/2014/main" id="{FC1CB6A6-BA65-064B-B2E4-AE1505C5235C}"/>
              </a:ext>
            </a:extLst>
          </p:cNvPr>
          <p:cNvSpPr>
            <a:spLocks noGrp="1"/>
          </p:cNvSpPr>
          <p:nvPr>
            <p:ph type="pic" sz="quarter" idx="61" hasCustomPrompt="1"/>
          </p:nvPr>
        </p:nvSpPr>
        <p:spPr>
          <a:xfrm>
            <a:off x="4288023" y="936405"/>
            <a:ext cx="1211402" cy="12121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5813E140-4325-3E4F-BDF9-A171C43C52D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85552" y="28906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C998A05E-A5FF-B249-BB61-D9D988884EB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85553" y="26372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47" name="Picture Placeholder 29">
            <a:extLst>
              <a:ext uri="{FF2B5EF4-FFF2-40B4-BE49-F238E27FC236}">
                <a16:creationId xmlns:a16="http://schemas.microsoft.com/office/drawing/2014/main" id="{3D17E685-EDF2-E846-A587-C765A9A236B0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453490" y="26372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48" name="Text Placeholder 38">
            <a:extLst>
              <a:ext uri="{FF2B5EF4-FFF2-40B4-BE49-F238E27FC236}">
                <a16:creationId xmlns:a16="http://schemas.microsoft.com/office/drawing/2014/main" id="{0006F9ED-7ED4-1249-B427-11C8E7609603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985552" y="41987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49" name="Text Placeholder 38">
            <a:extLst>
              <a:ext uri="{FF2B5EF4-FFF2-40B4-BE49-F238E27FC236}">
                <a16:creationId xmlns:a16="http://schemas.microsoft.com/office/drawing/2014/main" id="{48EAE702-8A60-A149-9B51-C0AF2FA6236A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985553" y="39453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50" name="Picture Placeholder 29">
            <a:extLst>
              <a:ext uri="{FF2B5EF4-FFF2-40B4-BE49-F238E27FC236}">
                <a16:creationId xmlns:a16="http://schemas.microsoft.com/office/drawing/2014/main" id="{C2FF333A-6A92-F343-AA2B-37CF3B87C3E5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453490" y="39453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51" name="Text Placeholder 38">
            <a:extLst>
              <a:ext uri="{FF2B5EF4-FFF2-40B4-BE49-F238E27FC236}">
                <a16:creationId xmlns:a16="http://schemas.microsoft.com/office/drawing/2014/main" id="{E80683A4-1D76-E943-B103-B14BC0C741C9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985552" y="54941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52" name="Text Placeholder 38">
            <a:extLst>
              <a:ext uri="{FF2B5EF4-FFF2-40B4-BE49-F238E27FC236}">
                <a16:creationId xmlns:a16="http://schemas.microsoft.com/office/drawing/2014/main" id="{121B9097-4176-264E-90DF-5B895D1E12E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985553" y="52407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53" name="Picture Placeholder 29">
            <a:extLst>
              <a:ext uri="{FF2B5EF4-FFF2-40B4-BE49-F238E27FC236}">
                <a16:creationId xmlns:a16="http://schemas.microsoft.com/office/drawing/2014/main" id="{4C54E8CE-DE14-614F-A5E1-D914B4040F6B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453490" y="52407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54" name="Text Placeholder 38">
            <a:extLst>
              <a:ext uri="{FF2B5EF4-FFF2-40B4-BE49-F238E27FC236}">
                <a16:creationId xmlns:a16="http://schemas.microsoft.com/office/drawing/2014/main" id="{37B077CB-69A1-534E-AEAC-9C3B2B4FA129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985552" y="680859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55" name="Text Placeholder 38">
            <a:extLst>
              <a:ext uri="{FF2B5EF4-FFF2-40B4-BE49-F238E27FC236}">
                <a16:creationId xmlns:a16="http://schemas.microsoft.com/office/drawing/2014/main" id="{67059333-29C9-9344-9678-9ECE1051F73A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985553" y="655521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56" name="Picture Placeholder 29">
            <a:extLst>
              <a:ext uri="{FF2B5EF4-FFF2-40B4-BE49-F238E27FC236}">
                <a16:creationId xmlns:a16="http://schemas.microsoft.com/office/drawing/2014/main" id="{D4850172-249B-F847-AC77-F4221A14E111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453490" y="655521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58" name="Text Placeholder 38">
            <a:extLst>
              <a:ext uri="{FF2B5EF4-FFF2-40B4-BE49-F238E27FC236}">
                <a16:creationId xmlns:a16="http://schemas.microsoft.com/office/drawing/2014/main" id="{0632D0C0-2796-7A45-9C76-B5DA724164A4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985552" y="8072247"/>
            <a:ext cx="4538663" cy="76134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59" name="Text Placeholder 38">
            <a:extLst>
              <a:ext uri="{FF2B5EF4-FFF2-40B4-BE49-F238E27FC236}">
                <a16:creationId xmlns:a16="http://schemas.microsoft.com/office/drawing/2014/main" id="{2463EE87-2BFD-844D-BABE-1F1FB1165A85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985553" y="7818866"/>
            <a:ext cx="2219846" cy="16864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Step 1</a:t>
            </a:r>
          </a:p>
        </p:txBody>
      </p:sp>
      <p:sp>
        <p:nvSpPr>
          <p:cNvPr id="60" name="Picture Placeholder 29">
            <a:extLst>
              <a:ext uri="{FF2B5EF4-FFF2-40B4-BE49-F238E27FC236}">
                <a16:creationId xmlns:a16="http://schemas.microsoft.com/office/drawing/2014/main" id="{119A050E-6BFB-2C49-AFBD-7AC640CA72C4}"/>
              </a:ext>
            </a:extLst>
          </p:cNvPr>
          <p:cNvSpPr>
            <a:spLocks noGrp="1"/>
          </p:cNvSpPr>
          <p:nvPr>
            <p:ph type="pic" sz="quarter" idx="77" hasCustomPrompt="1"/>
          </p:nvPr>
        </p:nvSpPr>
        <p:spPr>
          <a:xfrm>
            <a:off x="453490" y="7818866"/>
            <a:ext cx="1198324" cy="1014724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3464217A-1DB2-1949-910D-CDDC904044DF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 rot="7502851" flipH="1">
            <a:off x="558213" y="-303174"/>
            <a:ext cx="3038953" cy="3503560"/>
          </a:xfrm>
          <a:custGeom>
            <a:avLst/>
            <a:gdLst>
              <a:gd name="connsiteX0" fmla="*/ 1330877 w 3252733"/>
              <a:gd name="connsiteY0" fmla="*/ 3726506 h 3750023"/>
              <a:gd name="connsiteX1" fmla="*/ 3242715 w 3252733"/>
              <a:gd name="connsiteY1" fmla="*/ 1000933 h 3750023"/>
              <a:gd name="connsiteX2" fmla="*/ 3229216 w 3252733"/>
              <a:gd name="connsiteY2" fmla="*/ 924005 h 3750023"/>
              <a:gd name="connsiteX3" fmla="*/ 1998784 w 3252733"/>
              <a:gd name="connsiteY3" fmla="*/ 60925 h 3750023"/>
              <a:gd name="connsiteX4" fmla="*/ 1921856 w 3252733"/>
              <a:gd name="connsiteY4" fmla="*/ 74424 h 3750023"/>
              <a:gd name="connsiteX5" fmla="*/ 1810337 w 3252733"/>
              <a:gd name="connsiteY5" fmla="*/ 233409 h 3750023"/>
              <a:gd name="connsiteX6" fmla="*/ 1644935 w 3252733"/>
              <a:gd name="connsiteY6" fmla="*/ 0 h 3750023"/>
              <a:gd name="connsiteX7" fmla="*/ 1558545 w 3252733"/>
              <a:gd name="connsiteY7" fmla="*/ 592371 h 3750023"/>
              <a:gd name="connsiteX8" fmla="*/ 10019 w 3252733"/>
              <a:gd name="connsiteY8" fmla="*/ 2799997 h 3750023"/>
              <a:gd name="connsiteX9" fmla="*/ 23517 w 3252733"/>
              <a:gd name="connsiteY9" fmla="*/ 2876925 h 3750023"/>
              <a:gd name="connsiteX10" fmla="*/ 1253950 w 3252733"/>
              <a:gd name="connsiteY10" fmla="*/ 3740004 h 3750023"/>
              <a:gd name="connsiteX11" fmla="*/ 1330877 w 3252733"/>
              <a:gd name="connsiteY11" fmla="*/ 3726506 h 375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733" h="3750023">
                <a:moveTo>
                  <a:pt x="1330877" y="3726506"/>
                </a:moveTo>
                <a:lnTo>
                  <a:pt x="3242715" y="1000933"/>
                </a:lnTo>
                <a:cubicBezTo>
                  <a:pt x="3260230" y="975962"/>
                  <a:pt x="3254187" y="941520"/>
                  <a:pt x="3229216" y="924005"/>
                </a:cubicBezTo>
                <a:lnTo>
                  <a:pt x="1998784" y="60925"/>
                </a:lnTo>
                <a:cubicBezTo>
                  <a:pt x="1973813" y="43410"/>
                  <a:pt x="1939372" y="49454"/>
                  <a:pt x="1921856" y="74424"/>
                </a:cubicBezTo>
                <a:lnTo>
                  <a:pt x="1810337" y="233409"/>
                </a:lnTo>
                <a:lnTo>
                  <a:pt x="1644935" y="0"/>
                </a:lnTo>
                <a:lnTo>
                  <a:pt x="1558545" y="592371"/>
                </a:lnTo>
                <a:lnTo>
                  <a:pt x="10019" y="2799997"/>
                </a:lnTo>
                <a:cubicBezTo>
                  <a:pt x="-7497" y="2824968"/>
                  <a:pt x="-1453" y="2859409"/>
                  <a:pt x="23517" y="2876925"/>
                </a:cubicBezTo>
                <a:lnTo>
                  <a:pt x="1253950" y="3740004"/>
                </a:lnTo>
                <a:cubicBezTo>
                  <a:pt x="1278920" y="3757520"/>
                  <a:pt x="1313362" y="3751476"/>
                  <a:pt x="1330877" y="3726506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CF06F5C3-A059-8443-B054-352281CF54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5792" y="773772"/>
            <a:ext cx="2926593" cy="2218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7033C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9E046CD5-44C6-F445-B29B-33224C96530D}"/>
              </a:ext>
            </a:extLst>
          </p:cNvPr>
          <p:cNvSpPr>
            <a:spLocks noGrp="1"/>
          </p:cNvSpPr>
          <p:nvPr>
            <p:ph idx="78" hasCustomPrompt="1"/>
          </p:nvPr>
        </p:nvSpPr>
        <p:spPr>
          <a:xfrm>
            <a:off x="615793" y="1172362"/>
            <a:ext cx="2926596" cy="8705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solidFill>
                  <a:srgbClr val="37033C"/>
                </a:solidFill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26" name="Text Placeholder 40">
            <a:extLst>
              <a:ext uri="{FF2B5EF4-FFF2-40B4-BE49-F238E27FC236}">
                <a16:creationId xmlns:a16="http://schemas.microsoft.com/office/drawing/2014/main" id="{BFB149BB-7CCA-9049-9374-4F951804F13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FCD7D644-681B-0740-A387-1B96E901BE5F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</a:rPr>
              <a:t>|</a:t>
            </a:r>
          </a:p>
        </p:txBody>
      </p:sp>
      <p:sp>
        <p:nvSpPr>
          <p:cNvPr id="28" name="Text Placeholder 40">
            <a:extLst>
              <a:ext uri="{FF2B5EF4-FFF2-40B4-BE49-F238E27FC236}">
                <a16:creationId xmlns:a16="http://schemas.microsoft.com/office/drawing/2014/main" id="{8CB9DDD9-06AB-7F48-90E4-7B9164D75EA8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241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8">
            <a:extLst>
              <a:ext uri="{FF2B5EF4-FFF2-40B4-BE49-F238E27FC236}">
                <a16:creationId xmlns:a16="http://schemas.microsoft.com/office/drawing/2014/main" id="{72E1D566-2D0D-C74D-9D96-20A3C488D74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3801" y="1399226"/>
            <a:ext cx="5111975" cy="1133953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aliquip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commodo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consequat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6DD7B06-794D-F44D-A9DE-4E3B643E06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7" y="363948"/>
            <a:ext cx="3981792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EB5C0B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Debate title here</a:t>
            </a:r>
            <a:br>
              <a:rPr lang="en-US" dirty="0"/>
            </a:br>
            <a:r>
              <a:rPr lang="en-US" dirty="0"/>
              <a:t>lorem ipsum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F50DB974-0314-344D-8638-32577E3583FA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 rot="10800000" flipH="1">
            <a:off x="1172370" y="6178610"/>
            <a:ext cx="1883198" cy="2667200"/>
          </a:xfrm>
          <a:custGeom>
            <a:avLst/>
            <a:gdLst>
              <a:gd name="connsiteX0" fmla="*/ 110675 w 1883197"/>
              <a:gd name="connsiteY0" fmla="*/ 2667200 h 2667200"/>
              <a:gd name="connsiteX1" fmla="*/ 1772522 w 1883197"/>
              <a:gd name="connsiteY1" fmla="*/ 2667200 h 2667200"/>
              <a:gd name="connsiteX2" fmla="*/ 1883197 w 1883197"/>
              <a:gd name="connsiteY2" fmla="*/ 2556525 h 2667200"/>
              <a:gd name="connsiteX3" fmla="*/ 1883197 w 1883197"/>
              <a:gd name="connsiteY3" fmla="*/ 438434 h 2667200"/>
              <a:gd name="connsiteX4" fmla="*/ 1772522 w 1883197"/>
              <a:gd name="connsiteY4" fmla="*/ 327759 h 2667200"/>
              <a:gd name="connsiteX5" fmla="*/ 1402507 w 1883197"/>
              <a:gd name="connsiteY5" fmla="*/ 327759 h 2667200"/>
              <a:gd name="connsiteX6" fmla="*/ 727476 w 1883197"/>
              <a:gd name="connsiteY6" fmla="*/ 0 h 2667200"/>
              <a:gd name="connsiteX7" fmla="*/ 876155 w 1883197"/>
              <a:gd name="connsiteY7" fmla="*/ 327759 h 2667200"/>
              <a:gd name="connsiteX8" fmla="*/ 110675 w 1883197"/>
              <a:gd name="connsiteY8" fmla="*/ 327759 h 2667200"/>
              <a:gd name="connsiteX9" fmla="*/ 0 w 1883197"/>
              <a:gd name="connsiteY9" fmla="*/ 438434 h 2667200"/>
              <a:gd name="connsiteX10" fmla="*/ 0 w 1883197"/>
              <a:gd name="connsiteY10" fmla="*/ 2556525 h 2667200"/>
              <a:gd name="connsiteX11" fmla="*/ 110675 w 1883197"/>
              <a:gd name="connsiteY11" fmla="*/ 2667200 h 26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3197" h="2667200">
                <a:moveTo>
                  <a:pt x="110675" y="2667200"/>
                </a:moveTo>
                <a:lnTo>
                  <a:pt x="1772522" y="2667200"/>
                </a:lnTo>
                <a:cubicBezTo>
                  <a:pt x="1833646" y="2667200"/>
                  <a:pt x="1883197" y="2617649"/>
                  <a:pt x="1883197" y="2556525"/>
                </a:cubicBezTo>
                <a:lnTo>
                  <a:pt x="1883197" y="438434"/>
                </a:lnTo>
                <a:cubicBezTo>
                  <a:pt x="1883197" y="377310"/>
                  <a:pt x="1833646" y="327759"/>
                  <a:pt x="1772522" y="327759"/>
                </a:cubicBezTo>
                <a:lnTo>
                  <a:pt x="1402507" y="327759"/>
                </a:lnTo>
                <a:lnTo>
                  <a:pt x="727476" y="0"/>
                </a:lnTo>
                <a:lnTo>
                  <a:pt x="876155" y="327759"/>
                </a:lnTo>
                <a:lnTo>
                  <a:pt x="110675" y="327759"/>
                </a:lnTo>
                <a:cubicBezTo>
                  <a:pt x="49551" y="327759"/>
                  <a:pt x="0" y="377310"/>
                  <a:pt x="0" y="438434"/>
                </a:cubicBezTo>
                <a:lnTo>
                  <a:pt x="0" y="2556525"/>
                </a:lnTo>
                <a:cubicBezTo>
                  <a:pt x="0" y="2617649"/>
                  <a:pt x="49551" y="2667200"/>
                  <a:pt x="110675" y="2667200"/>
                </a:cubicBezTo>
                <a:close/>
              </a:path>
            </a:pathLst>
          </a:custGeom>
          <a:solidFill>
            <a:srgbClr val="FF6900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US" dirty="0"/>
              <a:t>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4A83352-4125-AA4F-87D7-0D9013373EB1}"/>
              </a:ext>
            </a:extLst>
          </p:cNvPr>
          <p:cNvSpPr>
            <a:spLocks noGrp="1"/>
          </p:cNvSpPr>
          <p:nvPr>
            <p:ph idx="71" hasCustomPrompt="1"/>
          </p:nvPr>
        </p:nvSpPr>
        <p:spPr>
          <a:xfrm>
            <a:off x="1317553" y="6330617"/>
            <a:ext cx="1643330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91D71FBB-BEEC-9D4A-93C3-C49612CA3035}"/>
              </a:ext>
            </a:extLst>
          </p:cNvPr>
          <p:cNvSpPr>
            <a:spLocks noGrp="1"/>
          </p:cNvSpPr>
          <p:nvPr>
            <p:ph idx="56" hasCustomPrompt="1"/>
          </p:nvPr>
        </p:nvSpPr>
        <p:spPr>
          <a:xfrm>
            <a:off x="1317553" y="6683573"/>
            <a:ext cx="1643330" cy="17220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27" name="Text Placeholder 40">
            <a:extLst>
              <a:ext uri="{FF2B5EF4-FFF2-40B4-BE49-F238E27FC236}">
                <a16:creationId xmlns:a16="http://schemas.microsoft.com/office/drawing/2014/main" id="{C8180006-606D-3948-B32A-55488E457C4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88A4A83C-AF23-CD48-952F-26000E8377A6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9" name="Text Placeholder 40">
            <a:extLst>
              <a:ext uri="{FF2B5EF4-FFF2-40B4-BE49-F238E27FC236}">
                <a16:creationId xmlns:a16="http://schemas.microsoft.com/office/drawing/2014/main" id="{EF07A6A2-4116-0E44-905A-825E12ADEB47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327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FBAF503-2CFC-034B-BEFC-DA176048C4FE}"/>
              </a:ext>
            </a:extLst>
          </p:cNvPr>
          <p:cNvSpPr>
            <a:spLocks noGrp="1"/>
          </p:cNvSpPr>
          <p:nvPr>
            <p:ph sz="quarter" idx="62"/>
          </p:nvPr>
        </p:nvSpPr>
        <p:spPr>
          <a:xfrm rot="7502851" flipH="1">
            <a:off x="2848321" y="-418526"/>
            <a:ext cx="3252733" cy="3750023"/>
          </a:xfrm>
          <a:custGeom>
            <a:avLst/>
            <a:gdLst>
              <a:gd name="connsiteX0" fmla="*/ 1330877 w 3252733"/>
              <a:gd name="connsiteY0" fmla="*/ 3726506 h 3750023"/>
              <a:gd name="connsiteX1" fmla="*/ 3242715 w 3252733"/>
              <a:gd name="connsiteY1" fmla="*/ 1000933 h 3750023"/>
              <a:gd name="connsiteX2" fmla="*/ 3229216 w 3252733"/>
              <a:gd name="connsiteY2" fmla="*/ 924005 h 3750023"/>
              <a:gd name="connsiteX3" fmla="*/ 1998784 w 3252733"/>
              <a:gd name="connsiteY3" fmla="*/ 60925 h 3750023"/>
              <a:gd name="connsiteX4" fmla="*/ 1921856 w 3252733"/>
              <a:gd name="connsiteY4" fmla="*/ 74424 h 3750023"/>
              <a:gd name="connsiteX5" fmla="*/ 1810337 w 3252733"/>
              <a:gd name="connsiteY5" fmla="*/ 233409 h 3750023"/>
              <a:gd name="connsiteX6" fmla="*/ 1644935 w 3252733"/>
              <a:gd name="connsiteY6" fmla="*/ 0 h 3750023"/>
              <a:gd name="connsiteX7" fmla="*/ 1558545 w 3252733"/>
              <a:gd name="connsiteY7" fmla="*/ 592371 h 3750023"/>
              <a:gd name="connsiteX8" fmla="*/ 10019 w 3252733"/>
              <a:gd name="connsiteY8" fmla="*/ 2799997 h 3750023"/>
              <a:gd name="connsiteX9" fmla="*/ 23517 w 3252733"/>
              <a:gd name="connsiteY9" fmla="*/ 2876925 h 3750023"/>
              <a:gd name="connsiteX10" fmla="*/ 1253950 w 3252733"/>
              <a:gd name="connsiteY10" fmla="*/ 3740004 h 3750023"/>
              <a:gd name="connsiteX11" fmla="*/ 1330877 w 3252733"/>
              <a:gd name="connsiteY11" fmla="*/ 3726506 h 375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2733" h="3750023">
                <a:moveTo>
                  <a:pt x="1330877" y="3726506"/>
                </a:moveTo>
                <a:lnTo>
                  <a:pt x="3242715" y="1000933"/>
                </a:lnTo>
                <a:cubicBezTo>
                  <a:pt x="3260230" y="975962"/>
                  <a:pt x="3254187" y="941520"/>
                  <a:pt x="3229216" y="924005"/>
                </a:cubicBezTo>
                <a:lnTo>
                  <a:pt x="1998784" y="60925"/>
                </a:lnTo>
                <a:cubicBezTo>
                  <a:pt x="1973813" y="43410"/>
                  <a:pt x="1939372" y="49454"/>
                  <a:pt x="1921856" y="74424"/>
                </a:cubicBezTo>
                <a:lnTo>
                  <a:pt x="1810337" y="233409"/>
                </a:lnTo>
                <a:lnTo>
                  <a:pt x="1644935" y="0"/>
                </a:lnTo>
                <a:lnTo>
                  <a:pt x="1558545" y="592371"/>
                </a:lnTo>
                <a:lnTo>
                  <a:pt x="10019" y="2799997"/>
                </a:lnTo>
                <a:cubicBezTo>
                  <a:pt x="-7497" y="2824968"/>
                  <a:pt x="-1453" y="2859409"/>
                  <a:pt x="23517" y="2876925"/>
                </a:cubicBezTo>
                <a:lnTo>
                  <a:pt x="1253950" y="3740004"/>
                </a:lnTo>
                <a:cubicBezTo>
                  <a:pt x="1278920" y="3757520"/>
                  <a:pt x="1313362" y="3751476"/>
                  <a:pt x="1330877" y="3726506"/>
                </a:cubicBezTo>
                <a:close/>
              </a:path>
            </a:pathLst>
          </a:custGeom>
          <a:solidFill>
            <a:srgbClr val="FF288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F7B93ED-27D0-D346-BAD1-BAFC3BC19D5B}"/>
              </a:ext>
            </a:extLst>
          </p:cNvPr>
          <p:cNvSpPr>
            <a:spLocks noGrp="1"/>
          </p:cNvSpPr>
          <p:nvPr>
            <p:ph idx="63" hasCustomPrompt="1"/>
          </p:nvPr>
        </p:nvSpPr>
        <p:spPr>
          <a:xfrm>
            <a:off x="2850520" y="782783"/>
            <a:ext cx="3193542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B1AA250-93BA-AC44-BB99-04CB5EC6AC4E}"/>
              </a:ext>
            </a:extLst>
          </p:cNvPr>
          <p:cNvSpPr>
            <a:spLocks noGrp="1"/>
          </p:cNvSpPr>
          <p:nvPr>
            <p:ph idx="64" hasCustomPrompt="1"/>
          </p:nvPr>
        </p:nvSpPr>
        <p:spPr>
          <a:xfrm>
            <a:off x="2850520" y="1135739"/>
            <a:ext cx="3193542" cy="9318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15" name="Text Placeholder 40">
            <a:extLst>
              <a:ext uri="{FF2B5EF4-FFF2-40B4-BE49-F238E27FC236}">
                <a16:creationId xmlns:a16="http://schemas.microsoft.com/office/drawing/2014/main" id="{EAB43FDB-10FC-3141-9767-5E4A9882C1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902E3D4-791C-B94D-85EC-A69994D9126C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17" name="Text Placeholder 40">
            <a:extLst>
              <a:ext uri="{FF2B5EF4-FFF2-40B4-BE49-F238E27FC236}">
                <a16:creationId xmlns:a16="http://schemas.microsoft.com/office/drawing/2014/main" id="{C80EA15A-9C32-2549-941E-FE1C1BDA3C2B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0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ONT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1962EB32-DBD7-3948-9344-40F147F028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104" y="379037"/>
            <a:ext cx="5094991" cy="1951418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100000"/>
              </a:lnSpc>
              <a:defRPr sz="4300" b="1" i="0">
                <a:solidFill>
                  <a:srgbClr val="37033C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Click here to insert the title of your magazine</a:t>
            </a:r>
          </a:p>
        </p:txBody>
      </p:sp>
      <p:sp>
        <p:nvSpPr>
          <p:cNvPr id="64" name="Picture Placeholder 29">
            <a:extLst>
              <a:ext uri="{FF2B5EF4-FFF2-40B4-BE49-F238E27FC236}">
                <a16:creationId xmlns:a16="http://schemas.microsoft.com/office/drawing/2014/main" id="{A03E96E2-C310-2D4C-BAFE-2D1FCA06BF4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" y="2709492"/>
            <a:ext cx="4580626" cy="6261980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6" name="Picture Placeholder 29">
            <a:extLst>
              <a:ext uri="{FF2B5EF4-FFF2-40B4-BE49-F238E27FC236}">
                <a16:creationId xmlns:a16="http://schemas.microsoft.com/office/drawing/2014/main" id="{E0CDAE8E-2A75-0549-84B7-CE12B402AEE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734244" y="5263206"/>
            <a:ext cx="1830074" cy="1638273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8" name="Picture Placeholder 35">
            <a:extLst>
              <a:ext uri="{FF2B5EF4-FFF2-40B4-BE49-F238E27FC236}">
                <a16:creationId xmlns:a16="http://schemas.microsoft.com/office/drawing/2014/main" id="{1F1C620B-0127-304B-86A5-20F62A406C0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970911" y="3445849"/>
            <a:ext cx="1399885" cy="1400788"/>
          </a:xfrm>
          <a:prstGeom prst="ellipse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69" name="Text Placeholder 38">
            <a:extLst>
              <a:ext uri="{FF2B5EF4-FFF2-40B4-BE49-F238E27FC236}">
                <a16:creationId xmlns:a16="http://schemas.microsoft.com/office/drawing/2014/main" id="{5F7868A7-FE13-994D-AB3B-4AD6305CF43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733860" y="6908337"/>
            <a:ext cx="1830458" cy="1294886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indent="0">
              <a:buNone/>
              <a:defRPr lang="en-US" sz="1200" b="0" i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</a:t>
            </a:r>
          </a:p>
        </p:txBody>
      </p:sp>
      <p:sp>
        <p:nvSpPr>
          <p:cNvPr id="70" name="Text Placeholder 40">
            <a:extLst>
              <a:ext uri="{FF2B5EF4-FFF2-40B4-BE49-F238E27FC236}">
                <a16:creationId xmlns:a16="http://schemas.microsoft.com/office/drawing/2014/main" id="{C112DF01-477A-B14B-87B1-F83E365322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79379" y="9128584"/>
            <a:ext cx="1033462" cy="179057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XX/XX/XXXX</a:t>
            </a:r>
          </a:p>
        </p:txBody>
      </p:sp>
      <p:sp>
        <p:nvSpPr>
          <p:cNvPr id="71" name="Text Placeholder 40">
            <a:extLst>
              <a:ext uri="{FF2B5EF4-FFF2-40B4-BE49-F238E27FC236}">
                <a16:creationId xmlns:a16="http://schemas.microsoft.com/office/drawing/2014/main" id="{398C0A3F-9BB0-C64C-9D66-8CE3FD56AF2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519410" y="9128584"/>
            <a:ext cx="3301897" cy="179057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pic>
        <p:nvPicPr>
          <p:cNvPr id="73" name="Picture 72" descr="A close up of a logo&#10;&#10;Description automatically generated">
            <a:extLst>
              <a:ext uri="{FF2B5EF4-FFF2-40B4-BE49-F238E27FC236}">
                <a16:creationId xmlns:a16="http://schemas.microsoft.com/office/drawing/2014/main" id="{7E011790-168A-404C-9482-4FA21C2FAA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0854" y="518079"/>
            <a:ext cx="805161" cy="11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2DBBEF2E-E5EC-AA4D-BDF5-FA4B3715B8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452" y="3958425"/>
            <a:ext cx="4197236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1E710244-2C48-BB40-A27D-327E8EF9806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14452" y="4469063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A7EEE021-4477-9547-9B2B-C2CCBE55D6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339491" y="4469063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CB2AA438-AA0C-9947-9E7B-131E301D5B6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4452" y="4819385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0" name="Text Placeholder 2">
            <a:extLst>
              <a:ext uri="{FF2B5EF4-FFF2-40B4-BE49-F238E27FC236}">
                <a16:creationId xmlns:a16="http://schemas.microsoft.com/office/drawing/2014/main" id="{81CDA4B3-225A-A046-AD37-C5A9AC549F34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2339491" y="4819385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595E2F7D-4D6F-3249-A2CC-FC3AAC3ECE5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14452" y="5169707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3BB780D6-FD4A-E545-8811-A3811D3DC6E6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339491" y="5169707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1DEE2249-D63C-8146-B2A9-8C32F378568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914452" y="5520029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4" name="Text Placeholder 2">
            <a:extLst>
              <a:ext uri="{FF2B5EF4-FFF2-40B4-BE49-F238E27FC236}">
                <a16:creationId xmlns:a16="http://schemas.microsoft.com/office/drawing/2014/main" id="{DE50BA6C-FCF8-4D40-A966-8D3E13CCEBD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2339491" y="5520029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3EEADC72-B49C-4A42-A3A5-7FE8DB949D8A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914452" y="5870352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CAC9B95F-F72E-5D40-B1CA-E4711D8D9DA3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2339491" y="5870352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C567899C-9C42-BB4B-B117-E449DB20F379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764530" y="4469063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FB1607C1-EB85-ED48-BF45-933288232302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189569" y="4469063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5937EEA8-CA18-114C-AC75-37A3D48E779D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3764530" y="4819385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CD3550ED-DA0A-7B41-8650-A1249BBAA2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5189569" y="4819385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BE3EDD73-278C-E44C-9672-66BA873DE302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3764530" y="5169707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0AAA7276-59E4-CF45-BAF2-CDC69A2347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5189569" y="5169707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AB9835E6-5075-5542-B828-70F29DD545C0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3764530" y="5520029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904832E3-B22C-F444-BFFB-3B480FE68E1B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189569" y="5520029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6F224780-6409-7D4F-895F-57E6FC9DF3E2}"/>
              </a:ext>
            </a:extLst>
          </p:cNvPr>
          <p:cNvSpPr>
            <a:spLocks noGrp="1"/>
          </p:cNvSpPr>
          <p:nvPr>
            <p:ph idx="31" hasCustomPrompt="1"/>
          </p:nvPr>
        </p:nvSpPr>
        <p:spPr>
          <a:xfrm>
            <a:off x="3764530" y="5870352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27671B44-AC03-424B-823C-CA883B2BBE55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5189569" y="5870352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pic>
        <p:nvPicPr>
          <p:cNvPr id="87" name="Picture 86" descr="A close up of a logo&#10;&#10;Description automatically generated">
            <a:extLst>
              <a:ext uri="{FF2B5EF4-FFF2-40B4-BE49-F238E27FC236}">
                <a16:creationId xmlns:a16="http://schemas.microsoft.com/office/drawing/2014/main" id="{A5A9C59F-2529-1147-BB25-4CBAF98E16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62754" y="6496231"/>
            <a:ext cx="979386" cy="1445612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DF9339B0-855B-174D-ACC5-F04B4E83D6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r="-20" b="-18"/>
          <a:stretch/>
        </p:blipFill>
        <p:spPr>
          <a:xfrm>
            <a:off x="3764530" y="6496230"/>
            <a:ext cx="1328937" cy="1508864"/>
          </a:xfrm>
          <a:prstGeom prst="rect">
            <a:avLst/>
          </a:prstGeom>
        </p:spPr>
      </p:pic>
      <p:sp>
        <p:nvSpPr>
          <p:cNvPr id="26" name="Picture Placeholder 35">
            <a:extLst>
              <a:ext uri="{FF2B5EF4-FFF2-40B4-BE49-F238E27FC236}">
                <a16:creationId xmlns:a16="http://schemas.microsoft.com/office/drawing/2014/main" id="{AD01685C-FC68-FF49-8B50-5C40632E6DB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2170851" y="1134594"/>
            <a:ext cx="2516297" cy="2393211"/>
          </a:xfrm>
          <a:prstGeom prst="ellipse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algn="ctr">
              <a:defRPr sz="14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your school’s logo</a:t>
            </a:r>
          </a:p>
        </p:txBody>
      </p:sp>
    </p:spTree>
    <p:extLst>
      <p:ext uri="{BB962C8B-B14F-4D97-AF65-F5344CB8AC3E}">
        <p14:creationId xmlns:p14="http://schemas.microsoft.com/office/powerpoint/2010/main" val="193638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RONT COVER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>
            <a:extLst>
              <a:ext uri="{FF2B5EF4-FFF2-40B4-BE49-F238E27FC236}">
                <a16:creationId xmlns:a16="http://schemas.microsoft.com/office/drawing/2014/main" id="{1962EB32-DBD7-3948-9344-40F147F028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104" y="714681"/>
            <a:ext cx="5094991" cy="1294886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ct val="100000"/>
              </a:lnSpc>
              <a:defRPr sz="4000" b="1" i="0">
                <a:solidFill>
                  <a:schemeClr val="bg1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Click here to </a:t>
            </a:r>
            <a:br>
              <a:rPr lang="en-US" dirty="0"/>
            </a:br>
            <a:r>
              <a:rPr lang="en-US" dirty="0"/>
              <a:t>insert the title</a:t>
            </a:r>
          </a:p>
        </p:txBody>
      </p:sp>
      <p:sp>
        <p:nvSpPr>
          <p:cNvPr id="64" name="Picture Placeholder 29">
            <a:extLst>
              <a:ext uri="{FF2B5EF4-FFF2-40B4-BE49-F238E27FC236}">
                <a16:creationId xmlns:a16="http://schemas.microsoft.com/office/drawing/2014/main" id="{A03E96E2-C310-2D4C-BAFE-2D1FCA06BF4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" y="2709492"/>
            <a:ext cx="4580626" cy="6261980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6" name="Picture Placeholder 29">
            <a:extLst>
              <a:ext uri="{FF2B5EF4-FFF2-40B4-BE49-F238E27FC236}">
                <a16:creationId xmlns:a16="http://schemas.microsoft.com/office/drawing/2014/main" id="{E0CDAE8E-2A75-0549-84B7-CE12B402AEE0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734244" y="5263206"/>
            <a:ext cx="1830074" cy="1638273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68" name="Picture Placeholder 35">
            <a:extLst>
              <a:ext uri="{FF2B5EF4-FFF2-40B4-BE49-F238E27FC236}">
                <a16:creationId xmlns:a16="http://schemas.microsoft.com/office/drawing/2014/main" id="{1F1C620B-0127-304B-86A5-20F62A406C0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970911" y="3445849"/>
            <a:ext cx="1399885" cy="1400788"/>
          </a:xfrm>
          <a:prstGeom prst="ellipse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69" name="Text Placeholder 38">
            <a:extLst>
              <a:ext uri="{FF2B5EF4-FFF2-40B4-BE49-F238E27FC236}">
                <a16:creationId xmlns:a16="http://schemas.microsoft.com/office/drawing/2014/main" id="{5F7868A7-FE13-994D-AB3B-4AD6305CF43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733860" y="6908337"/>
            <a:ext cx="1830458" cy="1294886"/>
          </a:xfrm>
          <a:solidFill>
            <a:schemeClr val="bg1"/>
          </a:solidFill>
        </p:spPr>
        <p:txBody>
          <a:bodyPr lIns="91440" tIns="91440" rIns="91440" bIns="91440">
            <a:noAutofit/>
          </a:bodyPr>
          <a:lstStyle>
            <a:lvl1pPr marL="0" indent="0">
              <a:buNone/>
              <a:defRPr lang="en-US" sz="1200" b="0" i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</a:t>
            </a:r>
          </a:p>
        </p:txBody>
      </p:sp>
      <p:sp>
        <p:nvSpPr>
          <p:cNvPr id="70" name="Text Placeholder 40">
            <a:extLst>
              <a:ext uri="{FF2B5EF4-FFF2-40B4-BE49-F238E27FC236}">
                <a16:creationId xmlns:a16="http://schemas.microsoft.com/office/drawing/2014/main" id="{C112DF01-477A-B14B-87B1-F83E365322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79379" y="9128584"/>
            <a:ext cx="1033462" cy="179057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XX/XX/XXXX</a:t>
            </a:r>
          </a:p>
        </p:txBody>
      </p:sp>
      <p:sp>
        <p:nvSpPr>
          <p:cNvPr id="71" name="Text Placeholder 40">
            <a:extLst>
              <a:ext uri="{FF2B5EF4-FFF2-40B4-BE49-F238E27FC236}">
                <a16:creationId xmlns:a16="http://schemas.microsoft.com/office/drawing/2014/main" id="{398C0A3F-9BB0-C64C-9D66-8CE3FD56AF2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519410" y="9128584"/>
            <a:ext cx="3301897" cy="179057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338A56-C1DA-9F45-B40E-B52EC4A447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52423" y="639624"/>
            <a:ext cx="842021" cy="123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4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2DBBEF2E-E5EC-AA4D-BDF5-FA4B3715B8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452" y="3958425"/>
            <a:ext cx="4197236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1E710244-2C48-BB40-A27D-327E8EF9806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14452" y="4469063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A7EEE021-4477-9547-9B2B-C2CCBE55D6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339491" y="4469063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CB2AA438-AA0C-9947-9E7B-131E301D5B6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4452" y="4819385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0" name="Text Placeholder 2">
            <a:extLst>
              <a:ext uri="{FF2B5EF4-FFF2-40B4-BE49-F238E27FC236}">
                <a16:creationId xmlns:a16="http://schemas.microsoft.com/office/drawing/2014/main" id="{81CDA4B3-225A-A046-AD37-C5A9AC549F34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2339491" y="4819385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595E2F7D-4D6F-3249-A2CC-FC3AAC3ECE5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914452" y="5169707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3BB780D6-FD4A-E545-8811-A3811D3DC6E6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339491" y="5169707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1DEE2249-D63C-8146-B2A9-8C32F378568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914452" y="5520029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4" name="Text Placeholder 2">
            <a:extLst>
              <a:ext uri="{FF2B5EF4-FFF2-40B4-BE49-F238E27FC236}">
                <a16:creationId xmlns:a16="http://schemas.microsoft.com/office/drawing/2014/main" id="{DE50BA6C-FCF8-4D40-A966-8D3E13CCEBD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2339491" y="5520029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3EEADC72-B49C-4A42-A3A5-7FE8DB949D8A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914452" y="5870352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CAC9B95F-F72E-5D40-B1CA-E4711D8D9DA3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2339491" y="5870352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C567899C-9C42-BB4B-B117-E449DB20F379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764530" y="4469063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FB1607C1-EB85-ED48-BF45-933288232302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189569" y="4469063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5937EEA8-CA18-114C-AC75-37A3D48E779D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3764530" y="4819385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CD3550ED-DA0A-7B41-8650-A1249BBAA2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5189569" y="4819385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BE3EDD73-278C-E44C-9672-66BA873DE302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3764530" y="5169707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0AAA7276-59E4-CF45-BAF2-CDC69A2347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5189569" y="5169707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AB9835E6-5075-5542-B828-70F29DD545C0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3764530" y="5520029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904832E3-B22C-F444-BFFB-3B480FE68E1B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189569" y="5520029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6F224780-6409-7D4F-895F-57E6FC9DF3E2}"/>
              </a:ext>
            </a:extLst>
          </p:cNvPr>
          <p:cNvSpPr>
            <a:spLocks noGrp="1"/>
          </p:cNvSpPr>
          <p:nvPr>
            <p:ph idx="31" hasCustomPrompt="1"/>
          </p:nvPr>
        </p:nvSpPr>
        <p:spPr>
          <a:xfrm>
            <a:off x="3764530" y="5870352"/>
            <a:ext cx="1275904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Name Surname</a:t>
            </a: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27671B44-AC03-424B-823C-CA883B2BBE55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5189569" y="5870352"/>
            <a:ext cx="1002773" cy="1315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 b="0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Role</a:t>
            </a:r>
          </a:p>
        </p:txBody>
      </p:sp>
      <p:pic>
        <p:nvPicPr>
          <p:cNvPr id="87" name="Picture 86" descr="A close up of a logo&#10;&#10;Description automatically generated">
            <a:extLst>
              <a:ext uri="{FF2B5EF4-FFF2-40B4-BE49-F238E27FC236}">
                <a16:creationId xmlns:a16="http://schemas.microsoft.com/office/drawing/2014/main" id="{A5A9C59F-2529-1147-BB25-4CBAF98E16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62754" y="6496231"/>
            <a:ext cx="979386" cy="1445612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DF9339B0-855B-174D-ACC5-F04B4E83D6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r="-20" b="-18"/>
          <a:stretch/>
        </p:blipFill>
        <p:spPr>
          <a:xfrm>
            <a:off x="3764530" y="6496230"/>
            <a:ext cx="1328937" cy="1508864"/>
          </a:xfrm>
          <a:prstGeom prst="rect">
            <a:avLst/>
          </a:prstGeom>
        </p:spPr>
      </p:pic>
      <p:sp>
        <p:nvSpPr>
          <p:cNvPr id="26" name="Picture Placeholder 35">
            <a:extLst>
              <a:ext uri="{FF2B5EF4-FFF2-40B4-BE49-F238E27FC236}">
                <a16:creationId xmlns:a16="http://schemas.microsoft.com/office/drawing/2014/main" id="{834356D9-B4A9-C748-8BB9-806C095CA517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2170851" y="1134594"/>
            <a:ext cx="2516297" cy="2393211"/>
          </a:xfrm>
          <a:prstGeom prst="ellipse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algn="ctr">
              <a:defRPr sz="14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your school’s logo</a:t>
            </a:r>
          </a:p>
        </p:txBody>
      </p:sp>
    </p:spTree>
    <p:extLst>
      <p:ext uri="{BB962C8B-B14F-4D97-AF65-F5344CB8AC3E}">
        <p14:creationId xmlns:p14="http://schemas.microsoft.com/office/powerpoint/2010/main" val="360794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E1F5B437-4DBC-274C-BDAC-7980429C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000"/>
          <a:stretch/>
        </p:blipFill>
        <p:spPr>
          <a:xfrm>
            <a:off x="-1" y="0"/>
            <a:ext cx="6858001" cy="9693341"/>
          </a:xfrm>
          <a:prstGeom prst="rect">
            <a:avLst/>
          </a:prstGeom>
        </p:spPr>
      </p:pic>
      <p:sp>
        <p:nvSpPr>
          <p:cNvPr id="7" name="Text Placeholder 38">
            <a:extLst>
              <a:ext uri="{FF2B5EF4-FFF2-40B4-BE49-F238E27FC236}">
                <a16:creationId xmlns:a16="http://schemas.microsoft.com/office/drawing/2014/main" id="{3D5764E6-E94D-F843-A977-BCF11F18B4E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3802" y="1399227"/>
            <a:ext cx="5747980" cy="517180"/>
          </a:xfrm>
          <a:noFill/>
        </p:spPr>
        <p:txBody>
          <a:bodyPr lIns="0" tIns="0" rIns="0" bIns="0">
            <a:noAutofit/>
          </a:bodyPr>
          <a:lstStyle>
            <a:lvl1pPr>
              <a:defRPr lang="en-US" sz="1300" b="1" i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ut.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8" name="Text Placeholder 38">
            <a:extLst>
              <a:ext uri="{FF2B5EF4-FFF2-40B4-BE49-F238E27FC236}">
                <a16:creationId xmlns:a16="http://schemas.microsoft.com/office/drawing/2014/main" id="{2507EF8E-D2BC-C346-BDBF-5DCB4A8DCB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90601" y="2533210"/>
            <a:ext cx="3151119" cy="1225242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</a:t>
            </a:r>
          </a:p>
        </p:txBody>
      </p:sp>
      <p:sp>
        <p:nvSpPr>
          <p:cNvPr id="9" name="Text Placeholder 38">
            <a:extLst>
              <a:ext uri="{FF2B5EF4-FFF2-40B4-BE49-F238E27FC236}">
                <a16:creationId xmlns:a16="http://schemas.microsoft.com/office/drawing/2014/main" id="{F290E46D-A0CC-AA41-AB3C-ACE2FB3156D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490601" y="2333161"/>
            <a:ext cx="3151119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rgbClr val="963CFF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Story one</a:t>
            </a:r>
          </a:p>
        </p:txBody>
      </p:sp>
      <p:sp>
        <p:nvSpPr>
          <p:cNvPr id="10" name="Picture Placeholder 29">
            <a:extLst>
              <a:ext uri="{FF2B5EF4-FFF2-40B4-BE49-F238E27FC236}">
                <a16:creationId xmlns:a16="http://schemas.microsoft.com/office/drawing/2014/main" id="{05DBE916-E76D-AA46-A676-FAB38813552C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25616" y="2327036"/>
            <a:ext cx="2941785" cy="2343522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Story one picture</a:t>
            </a:r>
          </a:p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1" name="Picture Placeholder 29">
            <a:extLst>
              <a:ext uri="{FF2B5EF4-FFF2-40B4-BE49-F238E27FC236}">
                <a16:creationId xmlns:a16="http://schemas.microsoft.com/office/drawing/2014/main" id="{9A40F411-1D07-C647-A621-CE4DB827129B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490601" y="3947899"/>
            <a:ext cx="2941783" cy="219555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Story two picture</a:t>
            </a:r>
          </a:p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2" name="Picture Placeholder 29">
            <a:extLst>
              <a:ext uri="{FF2B5EF4-FFF2-40B4-BE49-F238E27FC236}">
                <a16:creationId xmlns:a16="http://schemas.microsoft.com/office/drawing/2014/main" id="{A9165016-822F-9941-AF3B-969A23BB605F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425616" y="6378194"/>
            <a:ext cx="2175222" cy="257416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Story three picture</a:t>
            </a:r>
          </a:p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3" name="Text Placeholder 38">
            <a:extLst>
              <a:ext uri="{FF2B5EF4-FFF2-40B4-BE49-F238E27FC236}">
                <a16:creationId xmlns:a16="http://schemas.microsoft.com/office/drawing/2014/main" id="{BD3F42CB-BB0E-5C48-8B6D-7DF707EBCE2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25616" y="5069469"/>
            <a:ext cx="2941782" cy="10947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4" name="Text Placeholder 38">
            <a:extLst>
              <a:ext uri="{FF2B5EF4-FFF2-40B4-BE49-F238E27FC236}">
                <a16:creationId xmlns:a16="http://schemas.microsoft.com/office/drawing/2014/main" id="{2C9ECCED-6DB0-3C45-B8E0-F0471A44A28C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5616" y="4869419"/>
            <a:ext cx="2941782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kern="1200" dirty="0" smtClean="0">
                <a:solidFill>
                  <a:srgbClr val="963CFF"/>
                </a:solidFill>
                <a:effectLst/>
                <a:latin typeface="Premier League" panose="020B0504020203020204" pitchFamily="34" charset="77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Story two</a:t>
            </a:r>
          </a:p>
        </p:txBody>
      </p:sp>
      <p:sp>
        <p:nvSpPr>
          <p:cNvPr id="15" name="Text Placeholder 38">
            <a:extLst>
              <a:ext uri="{FF2B5EF4-FFF2-40B4-BE49-F238E27FC236}">
                <a16:creationId xmlns:a16="http://schemas.microsoft.com/office/drawing/2014/main" id="{8D0C3BAC-770C-FE43-A82E-0A0DF299BB2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710052" y="6578245"/>
            <a:ext cx="1561097" cy="2392062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6" name="Text Placeholder 38">
            <a:extLst>
              <a:ext uri="{FF2B5EF4-FFF2-40B4-BE49-F238E27FC236}">
                <a16:creationId xmlns:a16="http://schemas.microsoft.com/office/drawing/2014/main" id="{438BCD9B-4532-B042-AFED-C91A7B558A1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10052" y="6378194"/>
            <a:ext cx="1561097" cy="194886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kern="1200" dirty="0" smtClean="0">
                <a:solidFill>
                  <a:srgbClr val="963CFF"/>
                </a:solidFill>
                <a:effectLst/>
                <a:latin typeface="Premier League" panose="020B0504020203020204" pitchFamily="34" charset="77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Story two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591479A-30D5-4847-A6F5-0D9EAE520FB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6" y="363948"/>
            <a:ext cx="5273121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FF6900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Click here to insert the title of your magazine</a:t>
            </a:r>
          </a:p>
        </p:txBody>
      </p:sp>
      <p:sp>
        <p:nvSpPr>
          <p:cNvPr id="21" name="Text Placeholder 40">
            <a:extLst>
              <a:ext uri="{FF2B5EF4-FFF2-40B4-BE49-F238E27FC236}">
                <a16:creationId xmlns:a16="http://schemas.microsoft.com/office/drawing/2014/main" id="{E83D034A-AE69-D64B-B1F6-BEEDF0502D8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5E6DE22F-0FB5-1340-B6EF-DB304B49362B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3" name="Text Placeholder 40">
            <a:extLst>
              <a:ext uri="{FF2B5EF4-FFF2-40B4-BE49-F238E27FC236}">
                <a16:creationId xmlns:a16="http://schemas.microsoft.com/office/drawing/2014/main" id="{36C75DB8-E392-AF4D-972B-EF9AD0D2F3F9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7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9534E6D-FDEB-4F4B-9218-626427DBCF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0000"/>
          <a:stretch/>
        </p:blipFill>
        <p:spPr>
          <a:xfrm>
            <a:off x="-1" y="248444"/>
            <a:ext cx="6858001" cy="9693341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3E864588-EA92-D44E-95C0-23E35ED707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7788" t="76847" r="40684" b="-1709"/>
          <a:stretch/>
        </p:blipFill>
        <p:spPr>
          <a:xfrm>
            <a:off x="-376755" y="11871"/>
            <a:ext cx="7234755" cy="1856418"/>
          </a:xfrm>
          <a:prstGeom prst="rect">
            <a:avLst/>
          </a:prstGeom>
        </p:spPr>
      </p:pic>
      <p:sp>
        <p:nvSpPr>
          <p:cNvPr id="9" name="Text Placeholder 38">
            <a:extLst>
              <a:ext uri="{FF2B5EF4-FFF2-40B4-BE49-F238E27FC236}">
                <a16:creationId xmlns:a16="http://schemas.microsoft.com/office/drawing/2014/main" id="{C8269ABA-143D-6747-99A9-8E544B1C56C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99352" y="5544021"/>
            <a:ext cx="4059668" cy="3439436"/>
          </a:xfrm>
          <a:noFill/>
        </p:spPr>
        <p:txBody>
          <a:bodyPr lIns="0" tIns="0" rIns="0" bIns="0" numCol="2" spcCol="36576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magna.</a:t>
            </a:r>
          </a:p>
        </p:txBody>
      </p:sp>
      <p:sp>
        <p:nvSpPr>
          <p:cNvPr id="10" name="Picture Placeholder 29">
            <a:extLst>
              <a:ext uri="{FF2B5EF4-FFF2-40B4-BE49-F238E27FC236}">
                <a16:creationId xmlns:a16="http://schemas.microsoft.com/office/drawing/2014/main" id="{40D8552A-9A32-AC44-A7AD-F1107C95D678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99351" y="14149"/>
            <a:ext cx="4186236" cy="427166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1" name="Text Placeholder 38">
            <a:extLst>
              <a:ext uri="{FF2B5EF4-FFF2-40B4-BE49-F238E27FC236}">
                <a16:creationId xmlns:a16="http://schemas.microsoft.com/office/drawing/2014/main" id="{2BEED877-2E50-2845-9CD3-9415CAEE6EF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016950" y="4866289"/>
            <a:ext cx="1573050" cy="4185931"/>
          </a:xfrm>
          <a:noFill/>
        </p:spPr>
        <p:txBody>
          <a:bodyPr lIns="0" tIns="0" rIns="0" bIns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900" b="0" smtClean="0"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br>
              <a:rPr lang="en-US" dirty="0">
                <a:effectLst/>
                <a:latin typeface="Premier League" panose="020B0504020203020204" pitchFamily="34" charset="77"/>
              </a:rPr>
            </a:b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aliqua.Sed</a:t>
            </a:r>
            <a:r>
              <a:rPr lang="en-US" dirty="0">
                <a:effectLst/>
                <a:latin typeface="Premier League" panose="020B0504020203020204" pitchFamily="34" charset="77"/>
              </a:rPr>
              <a:t>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aliqua.Sed</a:t>
            </a:r>
            <a:r>
              <a:rPr lang="en-US" dirty="0">
                <a:effectLst/>
                <a:latin typeface="Premier League" panose="020B0504020203020204" pitchFamily="34" charset="77"/>
              </a:rPr>
              <a:t>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12" name="Picture Placeholder 35">
            <a:extLst>
              <a:ext uri="{FF2B5EF4-FFF2-40B4-BE49-F238E27FC236}">
                <a16:creationId xmlns:a16="http://schemas.microsoft.com/office/drawing/2014/main" id="{40681D74-B1AE-2E47-817F-98E16EC3EE5E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5130973" y="3157217"/>
            <a:ext cx="1210033" cy="121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>
            <a:lvl1pPr algn="ctr">
              <a:defRPr sz="1000"/>
            </a:lvl1pPr>
          </a:lstStyle>
          <a:p>
            <a:r>
              <a:rPr lang="en-US" dirty="0"/>
              <a:t>Click the icon </a:t>
            </a:r>
            <a:br>
              <a:rPr lang="en-US" dirty="0"/>
            </a:br>
            <a:r>
              <a:rPr lang="en-US" dirty="0"/>
              <a:t>and add a sticker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C8C2874-17DB-F043-843E-E7F42606333A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 rot="10800000" flipH="1">
            <a:off x="4769141" y="304754"/>
            <a:ext cx="1883198" cy="2667200"/>
          </a:xfrm>
          <a:custGeom>
            <a:avLst/>
            <a:gdLst>
              <a:gd name="connsiteX0" fmla="*/ 110675 w 1883197"/>
              <a:gd name="connsiteY0" fmla="*/ 2667200 h 2667200"/>
              <a:gd name="connsiteX1" fmla="*/ 1772522 w 1883197"/>
              <a:gd name="connsiteY1" fmla="*/ 2667200 h 2667200"/>
              <a:gd name="connsiteX2" fmla="*/ 1883197 w 1883197"/>
              <a:gd name="connsiteY2" fmla="*/ 2556525 h 2667200"/>
              <a:gd name="connsiteX3" fmla="*/ 1883197 w 1883197"/>
              <a:gd name="connsiteY3" fmla="*/ 438434 h 2667200"/>
              <a:gd name="connsiteX4" fmla="*/ 1772522 w 1883197"/>
              <a:gd name="connsiteY4" fmla="*/ 327759 h 2667200"/>
              <a:gd name="connsiteX5" fmla="*/ 1402507 w 1883197"/>
              <a:gd name="connsiteY5" fmla="*/ 327759 h 2667200"/>
              <a:gd name="connsiteX6" fmla="*/ 727476 w 1883197"/>
              <a:gd name="connsiteY6" fmla="*/ 0 h 2667200"/>
              <a:gd name="connsiteX7" fmla="*/ 876155 w 1883197"/>
              <a:gd name="connsiteY7" fmla="*/ 327759 h 2667200"/>
              <a:gd name="connsiteX8" fmla="*/ 110675 w 1883197"/>
              <a:gd name="connsiteY8" fmla="*/ 327759 h 2667200"/>
              <a:gd name="connsiteX9" fmla="*/ 0 w 1883197"/>
              <a:gd name="connsiteY9" fmla="*/ 438434 h 2667200"/>
              <a:gd name="connsiteX10" fmla="*/ 0 w 1883197"/>
              <a:gd name="connsiteY10" fmla="*/ 2556525 h 2667200"/>
              <a:gd name="connsiteX11" fmla="*/ 110675 w 1883197"/>
              <a:gd name="connsiteY11" fmla="*/ 2667200 h 26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83197" h="2667200">
                <a:moveTo>
                  <a:pt x="110675" y="2667200"/>
                </a:moveTo>
                <a:lnTo>
                  <a:pt x="1772522" y="2667200"/>
                </a:lnTo>
                <a:cubicBezTo>
                  <a:pt x="1833646" y="2667200"/>
                  <a:pt x="1883197" y="2617649"/>
                  <a:pt x="1883197" y="2556525"/>
                </a:cubicBezTo>
                <a:lnTo>
                  <a:pt x="1883197" y="438434"/>
                </a:lnTo>
                <a:cubicBezTo>
                  <a:pt x="1883197" y="377310"/>
                  <a:pt x="1833646" y="327759"/>
                  <a:pt x="1772522" y="327759"/>
                </a:cubicBezTo>
                <a:lnTo>
                  <a:pt x="1402507" y="327759"/>
                </a:lnTo>
                <a:lnTo>
                  <a:pt x="727476" y="0"/>
                </a:lnTo>
                <a:lnTo>
                  <a:pt x="876155" y="327759"/>
                </a:lnTo>
                <a:lnTo>
                  <a:pt x="110675" y="327759"/>
                </a:lnTo>
                <a:cubicBezTo>
                  <a:pt x="49551" y="327759"/>
                  <a:pt x="0" y="377310"/>
                  <a:pt x="0" y="438434"/>
                </a:cubicBezTo>
                <a:lnTo>
                  <a:pt x="0" y="2556525"/>
                </a:lnTo>
                <a:cubicBezTo>
                  <a:pt x="0" y="2617649"/>
                  <a:pt x="49551" y="2667200"/>
                  <a:pt x="110675" y="2667200"/>
                </a:cubicBezTo>
                <a:close/>
              </a:path>
            </a:pathLst>
          </a:custGeom>
          <a:solidFill>
            <a:srgbClr val="FF6900"/>
          </a:solidFill>
        </p:spPr>
        <p:txBody>
          <a:bodyPr wrap="square">
            <a:noAutofit/>
          </a:bodyPr>
          <a:lstStyle>
            <a:lvl1pPr>
              <a:defRPr sz="100"/>
            </a:lvl1pPr>
          </a:lstStyle>
          <a:p>
            <a:pPr lvl="0"/>
            <a:r>
              <a:rPr lang="en-US" dirty="0"/>
              <a:t>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97DE31B-F039-D740-A3C0-93BEAF00602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14325" y="456761"/>
            <a:ext cx="1643330" cy="2375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Fun fact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ABCCBB57-A89C-CE43-AD47-990AF21B6D89}"/>
              </a:ext>
            </a:extLst>
          </p:cNvPr>
          <p:cNvSpPr>
            <a:spLocks noGrp="1"/>
          </p:cNvSpPr>
          <p:nvPr>
            <p:ph idx="56" hasCustomPrompt="1"/>
          </p:nvPr>
        </p:nvSpPr>
        <p:spPr>
          <a:xfrm>
            <a:off x="4914325" y="809716"/>
            <a:ext cx="1643330" cy="17220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b="0" smtClean="0">
                <a:effectLst/>
                <a:latin typeface="Premier League" panose="020B0504020203020204" pitchFamily="34" charset="77"/>
              </a:defRPr>
            </a:lvl1pPr>
          </a:lstStyle>
          <a:p>
            <a:pPr marL="0" marR="0" lvl="0" indent="0" algn="l" defTabSz="14251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2DA58445-EFEC-8C43-8644-F5D700D8F90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99450" y="4578696"/>
            <a:ext cx="4186236" cy="847725"/>
          </a:xfrm>
        </p:spPr>
        <p:txBody>
          <a:bodyPr lIns="0" tIns="0" rIns="0" bIns="0">
            <a:noAutofit/>
          </a:bodyPr>
          <a:lstStyle>
            <a:lvl1pPr>
              <a:defRPr sz="3000" b="1" i="0">
                <a:solidFill>
                  <a:srgbClr val="963CFF"/>
                </a:solidFill>
                <a:latin typeface="Premier League" panose="020B0504020203020204" pitchFamily="34" charset="77"/>
              </a:defRPr>
            </a:lvl1pPr>
          </a:lstStyle>
          <a:p>
            <a:pPr lvl="0"/>
            <a:r>
              <a:rPr lang="en-US" dirty="0"/>
              <a:t>Insert title here </a:t>
            </a:r>
            <a:br>
              <a:rPr lang="en-US" dirty="0"/>
            </a:br>
            <a:r>
              <a:rPr lang="en-US" dirty="0"/>
              <a:t>lorem ipsum dolor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540BC5-CD04-134B-822A-1EF7518E7B7D}"/>
              </a:ext>
            </a:extLst>
          </p:cNvPr>
          <p:cNvSpPr/>
          <p:nvPr userDrawn="1"/>
        </p:nvSpPr>
        <p:spPr>
          <a:xfrm>
            <a:off x="5016950" y="4637988"/>
            <a:ext cx="700513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100" b="1" dirty="0">
                <a:solidFill>
                  <a:srgbClr val="37033C"/>
                </a:solidFill>
                <a:latin typeface="Premier League" panose="020B0504020203020204" pitchFamily="34" charset="77"/>
              </a:rPr>
              <a:t>CONTENT</a:t>
            </a:r>
          </a:p>
        </p:txBody>
      </p:sp>
      <p:sp>
        <p:nvSpPr>
          <p:cNvPr id="20" name="Text Placeholder 40">
            <a:extLst>
              <a:ext uri="{FF2B5EF4-FFF2-40B4-BE49-F238E27FC236}">
                <a16:creationId xmlns:a16="http://schemas.microsoft.com/office/drawing/2014/main" id="{10B82426-666C-5F43-B874-6D1E3B8AD88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A4B7A22-9C62-F945-9D6C-88AEC89E9122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23" name="Text Placeholder 40">
            <a:extLst>
              <a:ext uri="{FF2B5EF4-FFF2-40B4-BE49-F238E27FC236}">
                <a16:creationId xmlns:a16="http://schemas.microsoft.com/office/drawing/2014/main" id="{ED338D5E-3FB0-CE48-9FD9-3B5B48A92D21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8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FB3BCE0D-4EED-1842-8269-C7EE52EB8D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000"/>
          <a:stretch/>
        </p:blipFill>
        <p:spPr>
          <a:xfrm>
            <a:off x="0" y="13089"/>
            <a:ext cx="6858001" cy="9693341"/>
          </a:xfrm>
          <a:prstGeom prst="rect">
            <a:avLst/>
          </a:prstGeom>
        </p:spPr>
      </p:pic>
      <p:sp>
        <p:nvSpPr>
          <p:cNvPr id="7" name="Text Placeholder 38">
            <a:extLst>
              <a:ext uri="{FF2B5EF4-FFF2-40B4-BE49-F238E27FC236}">
                <a16:creationId xmlns:a16="http://schemas.microsoft.com/office/drawing/2014/main" id="{3D5764E6-E94D-F843-A977-BCF11F18B4E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3802" y="1399227"/>
            <a:ext cx="5747980" cy="517180"/>
          </a:xfrm>
          <a:noFill/>
        </p:spPr>
        <p:txBody>
          <a:bodyPr lIns="0" tIns="0" rIns="0" bIns="0">
            <a:noAutofit/>
          </a:bodyPr>
          <a:lstStyle>
            <a:lvl1pPr>
              <a:defRPr lang="en-US" sz="1300" b="1" i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r>
              <a:rPr lang="en-US" b="1" dirty="0">
                <a:effectLst/>
                <a:latin typeface="Premier League" panose="020B0504020203020204" pitchFamily="34" charset="77"/>
              </a:rPr>
              <a:t>Lorem ipsum dolor sit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. Ut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enim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ad minim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veniam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,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quis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nostrud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exercitation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ullamco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laboris</a:t>
            </a:r>
            <a:r>
              <a:rPr lang="en-US" b="1" dirty="0">
                <a:effectLst/>
                <a:latin typeface="Premier League" panose="020B0504020203020204" pitchFamily="34" charset="77"/>
              </a:rPr>
              <a:t> nisi </a:t>
            </a:r>
            <a:r>
              <a:rPr lang="en-US" b="1" dirty="0" err="1">
                <a:effectLst/>
                <a:latin typeface="Premier League" panose="020B0504020203020204" pitchFamily="34" charset="77"/>
              </a:rPr>
              <a:t>ut.</a:t>
            </a:r>
            <a:endParaRPr lang="en-US" dirty="0">
              <a:effectLst/>
              <a:latin typeface="Premier League" panose="020B0504020203020204" pitchFamily="34" charset="77"/>
            </a:endParaRPr>
          </a:p>
        </p:txBody>
      </p:sp>
      <p:sp>
        <p:nvSpPr>
          <p:cNvPr id="10" name="Picture Placeholder 29">
            <a:extLst>
              <a:ext uri="{FF2B5EF4-FFF2-40B4-BE49-F238E27FC236}">
                <a16:creationId xmlns:a16="http://schemas.microsoft.com/office/drawing/2014/main" id="{05DBE916-E76D-AA46-A676-FAB38813552C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25616" y="2327036"/>
            <a:ext cx="2941785" cy="2343522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Story one picture</a:t>
            </a:r>
          </a:p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2" name="Picture Placeholder 29">
            <a:extLst>
              <a:ext uri="{FF2B5EF4-FFF2-40B4-BE49-F238E27FC236}">
                <a16:creationId xmlns:a16="http://schemas.microsoft.com/office/drawing/2014/main" id="{A9165016-822F-9941-AF3B-969A23BB605F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425616" y="6378194"/>
            <a:ext cx="2175222" cy="257416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Story three picture</a:t>
            </a:r>
          </a:p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591479A-30D5-4847-A6F5-0D9EAE520FB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616" y="363948"/>
            <a:ext cx="5273121" cy="842278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ct val="100000"/>
              </a:lnSpc>
              <a:defRPr sz="3000" b="1" i="0">
                <a:solidFill>
                  <a:srgbClr val="FF6900"/>
                </a:solidFill>
                <a:latin typeface="Premier League Heavy" panose="020B0504020203020204" pitchFamily="34" charset="77"/>
              </a:defRPr>
            </a:lvl1pPr>
          </a:lstStyle>
          <a:p>
            <a:r>
              <a:rPr lang="en-US" dirty="0"/>
              <a:t>Click here to insert the title of your magazine</a:t>
            </a:r>
          </a:p>
        </p:txBody>
      </p:sp>
      <p:sp>
        <p:nvSpPr>
          <p:cNvPr id="18" name="Text Placeholder 38">
            <a:extLst>
              <a:ext uri="{FF2B5EF4-FFF2-40B4-BE49-F238E27FC236}">
                <a16:creationId xmlns:a16="http://schemas.microsoft.com/office/drawing/2014/main" id="{87AF04FF-B19F-2745-8ED8-B3F9D3C56D2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367401" y="2527085"/>
            <a:ext cx="2814381" cy="1249512"/>
          </a:xfrm>
          <a:solidFill>
            <a:srgbClr val="FF6900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19" name="Text Placeholder 38">
            <a:extLst>
              <a:ext uri="{FF2B5EF4-FFF2-40B4-BE49-F238E27FC236}">
                <a16:creationId xmlns:a16="http://schemas.microsoft.com/office/drawing/2014/main" id="{5A92C2D6-7854-5342-B023-7317D3372DE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3367401" y="2327036"/>
            <a:ext cx="2814381" cy="194886"/>
          </a:xfrm>
          <a:solidFill>
            <a:srgbClr val="FF6900"/>
          </a:solidFill>
        </p:spPr>
        <p:txBody>
          <a:bodyPr lIns="91440" tIns="54864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Story one</a:t>
            </a:r>
          </a:p>
        </p:txBody>
      </p:sp>
      <p:sp>
        <p:nvSpPr>
          <p:cNvPr id="21" name="Text Placeholder 38">
            <a:extLst>
              <a:ext uri="{FF2B5EF4-FFF2-40B4-BE49-F238E27FC236}">
                <a16:creationId xmlns:a16="http://schemas.microsoft.com/office/drawing/2014/main" id="{1D15E86A-87BE-8B4B-8758-09C580BBC8E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25616" y="5179787"/>
            <a:ext cx="3064985" cy="968169"/>
          </a:xfrm>
          <a:solidFill>
            <a:srgbClr val="963CFF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</a:t>
            </a:r>
          </a:p>
        </p:txBody>
      </p:sp>
      <p:sp>
        <p:nvSpPr>
          <p:cNvPr id="22" name="Text Placeholder 38">
            <a:extLst>
              <a:ext uri="{FF2B5EF4-FFF2-40B4-BE49-F238E27FC236}">
                <a16:creationId xmlns:a16="http://schemas.microsoft.com/office/drawing/2014/main" id="{ED58D3A1-6300-9249-9161-54A9180F090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25616" y="4979737"/>
            <a:ext cx="3064985" cy="194886"/>
          </a:xfrm>
          <a:solidFill>
            <a:srgbClr val="963CFF"/>
          </a:solidFill>
        </p:spPr>
        <p:txBody>
          <a:bodyPr lIns="91440" tIns="54864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Story two</a:t>
            </a:r>
          </a:p>
        </p:txBody>
      </p:sp>
      <p:sp>
        <p:nvSpPr>
          <p:cNvPr id="23" name="Text Placeholder 38">
            <a:extLst>
              <a:ext uri="{FF2B5EF4-FFF2-40B4-BE49-F238E27FC236}">
                <a16:creationId xmlns:a16="http://schemas.microsoft.com/office/drawing/2014/main" id="{6DA06441-2910-354D-B64A-7F583793ACA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2600839" y="6377763"/>
            <a:ext cx="1788282" cy="366933"/>
          </a:xfrm>
          <a:solidFill>
            <a:srgbClr val="FF6900"/>
          </a:solidFill>
        </p:spPr>
        <p:txBody>
          <a:bodyPr lIns="91440" tIns="54864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b="1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effectLst/>
                <a:latin typeface="Premier League" panose="020B0504020203020204" pitchFamily="34" charset="77"/>
              </a:rPr>
              <a:t>Story one</a:t>
            </a:r>
          </a:p>
        </p:txBody>
      </p:sp>
      <p:sp>
        <p:nvSpPr>
          <p:cNvPr id="24" name="Text Placeholder 38">
            <a:extLst>
              <a:ext uri="{FF2B5EF4-FFF2-40B4-BE49-F238E27FC236}">
                <a16:creationId xmlns:a16="http://schemas.microsoft.com/office/drawing/2014/main" id="{3A0263A0-DCBF-AA47-A79E-66A275D66CAC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2600839" y="6648359"/>
            <a:ext cx="1788282" cy="2304000"/>
          </a:xfrm>
          <a:solidFill>
            <a:srgbClr val="FF6900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1425184" rtl="0" eaLnBrk="1" fontAlgn="auto" latinLnBrk="0" hangingPunct="1">
              <a:lnSpc>
                <a:spcPct val="10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150" b="0" i="0" smtClean="0">
                <a:solidFill>
                  <a:schemeClr val="bg1"/>
                </a:solidFill>
                <a:effectLst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425184" rtl="0" eaLnBrk="1" fontAlgn="auto" latinLnBrk="0" hangingPunct="1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 et dolore magna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aliqua</a:t>
            </a:r>
            <a:r>
              <a:rPr lang="en-US" dirty="0">
                <a:effectLst/>
                <a:latin typeface="Premier League" panose="020B0504020203020204" pitchFamily="34" charset="77"/>
              </a:rPr>
              <a:t>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do. Lorem ipsum dolor sit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amet</a:t>
            </a:r>
            <a:r>
              <a:rPr lang="en-US" dirty="0">
                <a:effectLst/>
                <a:latin typeface="Premier League" panose="020B0504020203020204" pitchFamily="34" charset="77"/>
              </a:rPr>
              <a:t>,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consectetur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adipiscing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.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Elit</a:t>
            </a:r>
            <a:r>
              <a:rPr lang="en-US" dirty="0">
                <a:effectLst/>
                <a:latin typeface="Premier League" panose="020B0504020203020204" pitchFamily="34" charset="77"/>
              </a:rPr>
              <a:t>, sed do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eiusmod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tempor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incididunt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ut</a:t>
            </a:r>
            <a:r>
              <a:rPr lang="en-US" dirty="0">
                <a:effectLst/>
                <a:latin typeface="Premier League" panose="020B0504020203020204" pitchFamily="34" charset="77"/>
              </a:rPr>
              <a:t> </a:t>
            </a:r>
            <a:r>
              <a:rPr lang="en-US" dirty="0" err="1">
                <a:effectLst/>
                <a:latin typeface="Premier League" panose="020B0504020203020204" pitchFamily="34" charset="77"/>
              </a:rPr>
              <a:t>labore</a:t>
            </a:r>
            <a:r>
              <a:rPr lang="en-US" dirty="0">
                <a:effectLst/>
                <a:latin typeface="Premier League" panose="020B0504020203020204" pitchFamily="34" charset="77"/>
              </a:rPr>
              <a:t>.</a:t>
            </a:r>
          </a:p>
        </p:txBody>
      </p:sp>
      <p:sp>
        <p:nvSpPr>
          <p:cNvPr id="26" name="Picture Placeholder 29">
            <a:extLst>
              <a:ext uri="{FF2B5EF4-FFF2-40B4-BE49-F238E27FC236}">
                <a16:creationId xmlns:a16="http://schemas.microsoft.com/office/drawing/2014/main" id="{A7855DA3-08E9-2A4C-BD88-19E50708CF24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490601" y="3947899"/>
            <a:ext cx="2941783" cy="219555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>
            <a:norm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Story two picture</a:t>
            </a:r>
          </a:p>
          <a:p>
            <a:r>
              <a:rPr lang="en-US" dirty="0"/>
              <a:t>Click on the icon </a:t>
            </a:r>
            <a:br>
              <a:rPr lang="en-US" dirty="0"/>
            </a:br>
            <a:r>
              <a:rPr lang="en-US" dirty="0"/>
              <a:t>and add a picture</a:t>
            </a:r>
          </a:p>
        </p:txBody>
      </p:sp>
      <p:sp>
        <p:nvSpPr>
          <p:cNvPr id="27" name="Text Placeholder 40">
            <a:extLst>
              <a:ext uri="{FF2B5EF4-FFF2-40B4-BE49-F238E27FC236}">
                <a16:creationId xmlns:a16="http://schemas.microsoft.com/office/drawing/2014/main" id="{A730FFFF-3C40-6C46-9E85-2FECE2A0CAC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41391" y="9384297"/>
            <a:ext cx="2660630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Please insert your school name here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153C0FC3-0E57-CA47-9DAC-24D727BC9A1D}"/>
              </a:ext>
            </a:extLst>
          </p:cNvPr>
          <p:cNvSpPr txBox="1">
            <a:spLocks/>
          </p:cNvSpPr>
          <p:nvPr userDrawn="1"/>
        </p:nvSpPr>
        <p:spPr>
          <a:xfrm>
            <a:off x="2497551" y="9374297"/>
            <a:ext cx="52606" cy="14250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US" sz="1100" b="1" i="0" kern="1200" smtClean="0">
                <a:solidFill>
                  <a:srgbClr val="37003C"/>
                </a:solidFill>
                <a:latin typeface="Premier League" panose="020B0504020203020204" pitchFamily="34" charset="77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|</a:t>
            </a:r>
          </a:p>
        </p:txBody>
      </p:sp>
      <p:sp>
        <p:nvSpPr>
          <p:cNvPr id="30" name="Text Placeholder 40">
            <a:extLst>
              <a:ext uri="{FF2B5EF4-FFF2-40B4-BE49-F238E27FC236}">
                <a16:creationId xmlns:a16="http://schemas.microsoft.com/office/drawing/2014/main" id="{12C7FC29-BC2B-E24B-A713-37AF817855FC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762812" y="9384297"/>
            <a:ext cx="670279" cy="142504"/>
          </a:xfrm>
        </p:spPr>
        <p:txBody>
          <a:bodyPr lIns="0" tIns="0" rIns="0" bIns="0">
            <a:normAutofit/>
          </a:bodyPr>
          <a:lstStyle>
            <a:lvl1pPr>
              <a:defRPr sz="1100" b="1">
                <a:solidFill>
                  <a:srgbClr val="37003C"/>
                </a:solidFill>
              </a:defRPr>
            </a:lvl1pPr>
          </a:lstStyle>
          <a:p>
            <a:pPr lvl="0"/>
            <a:r>
              <a:rPr lang="en-US" dirty="0"/>
              <a:t>Page </a:t>
            </a:r>
            <a:fld id="{0D539C55-8E9A-D243-9B30-3892856F7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6079"/>
            <a:ext cx="5915025" cy="1873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0386"/>
            <a:ext cx="5915025" cy="6150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984232"/>
            <a:ext cx="1543050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F64FD-44E4-5B40-B32C-CCF43A57EF01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984232"/>
            <a:ext cx="2314575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984232"/>
            <a:ext cx="1543050" cy="51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9C55-8E9A-D243-9B30-3892856F7C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AF6C49-C589-7674-CDD8-6B140B3A15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2936875" y="9462135"/>
            <a:ext cx="1016000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Public</a:t>
            </a:r>
          </a:p>
        </p:txBody>
      </p:sp>
    </p:spTree>
    <p:extLst>
      <p:ext uri="{BB962C8B-B14F-4D97-AF65-F5344CB8AC3E}">
        <p14:creationId xmlns:p14="http://schemas.microsoft.com/office/powerpoint/2010/main" val="217843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84" r:id="rId3"/>
    <p:sldLayoutId id="2147483685" r:id="rId4"/>
    <p:sldLayoutId id="2147483686" r:id="rId5"/>
    <p:sldLayoutId id="2147483687" r:id="rId6"/>
    <p:sldLayoutId id="2147483675" r:id="rId7"/>
    <p:sldLayoutId id="2147483676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  <p:sldLayoutId id="2147483698" r:id="rId19"/>
    <p:sldLayoutId id="2147483699" r:id="rId20"/>
    <p:sldLayoutId id="2147483700" r:id="rId21"/>
    <p:sldLayoutId id="2147483701" r:id="rId22"/>
    <p:sldLayoutId id="2147483702" r:id="rId23"/>
    <p:sldLayoutId id="2147483703" r:id="rId24"/>
    <p:sldLayoutId id="2147483704" r:id="rId25"/>
    <p:sldLayoutId id="2147483705" r:id="rId26"/>
    <p:sldLayoutId id="2147483706" r:id="rId27"/>
    <p:sldLayoutId id="2147483707" r:id="rId2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Premier League" panose="020B05040202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1"/>
          </a:solidFill>
          <a:latin typeface="Premier League" panose="020B05040202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Premier League" panose="020B05040202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Premier League" panose="020B05040202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Premier League" panose="020B05040202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Premier League" panose="020B05040202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8CF7B04-0D75-A44E-A2A7-4BDB7F1540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5CD2397-8121-7B45-AF1E-2847B2A7A28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D02D44A-59A4-4546-8DF6-2D4F8C74C144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CB7285-3850-084B-9E2B-BDCA516F4DDA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74EBB59-83C2-684B-B8CE-E84867353C4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C8FDA42-DD4B-AC44-B33D-1BF6CF41684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4E36824-BEE6-E048-8B3D-C023A42C18E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5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F06B833E-31B7-F641-B60C-92F14FDAB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03C4781F-949D-6A46-9E66-1054B9375A73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51BCBF85-4422-8C49-9514-B5E0A2071152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06531952-A62B-E84D-B432-A57A76D556C2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1FF5071A-4198-0E4E-83C3-2BAF012E1E7E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0E5562DA-F821-3C49-970C-734863A5126D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56EEC599-369D-7E4E-99D0-F74C1C4133F9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3C6AB6E9-A844-D94D-AD37-AEFC7F0B4F95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0263C61-532D-584C-AEA7-19DDAAF1A03E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85CF8531-1002-F94E-93ED-EDC8DCCDC30C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E045A4C7-594C-C247-8C39-9E7D33643399}"/>
              </a:ext>
            </a:extLst>
          </p:cNvPr>
          <p:cNvSpPr>
            <a:spLocks noGrp="1"/>
          </p:cNvSpPr>
          <p:nvPr>
            <p:ph idx="23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D8FE83E2-0FB8-8A4A-99DB-384754725666}"/>
              </a:ext>
            </a:extLst>
          </p:cNvPr>
          <p:cNvSpPr>
            <a:spLocks noGrp="1"/>
          </p:cNvSpPr>
          <p:nvPr>
            <p:ph idx="24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id="{1601A779-EB3C-5F41-9444-5ADD7561D18D}"/>
              </a:ext>
            </a:extLst>
          </p:cNvPr>
          <p:cNvSpPr>
            <a:spLocks noGrp="1"/>
          </p:cNvSpPr>
          <p:nvPr>
            <p:ph idx="25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BC380AD8-DEF2-C84B-9995-4B46ED9ED14A}"/>
              </a:ext>
            </a:extLst>
          </p:cNvPr>
          <p:cNvSpPr>
            <a:spLocks noGrp="1"/>
          </p:cNvSpPr>
          <p:nvPr>
            <p:ph idx="26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79566538-EADB-9446-B784-1FDCB601A857}"/>
              </a:ext>
            </a:extLst>
          </p:cNvPr>
          <p:cNvSpPr>
            <a:spLocks noGrp="1"/>
          </p:cNvSpPr>
          <p:nvPr>
            <p:ph idx="27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185263EF-F773-FB42-8632-F93F599C9C83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B8096497-885D-9C4B-B2C5-18640662858D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F053A783-9C63-6741-BF82-EF935D3B6F9E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7AC982E-AF95-0F4B-AC7E-D25B3B6AB8E9}"/>
              </a:ext>
            </a:extLst>
          </p:cNvPr>
          <p:cNvSpPr>
            <a:spLocks noGrp="1"/>
          </p:cNvSpPr>
          <p:nvPr>
            <p:ph idx="3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9039FFCC-7AC1-4346-A050-41E4E9AC75E5}"/>
              </a:ext>
            </a:extLst>
          </p:cNvPr>
          <p:cNvSpPr>
            <a:spLocks noGrp="1"/>
          </p:cNvSpPr>
          <p:nvPr>
            <p:ph idx="3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9F9B2DC5-4F2E-7C48-BBFF-5FD7D54351A3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Content Placeholder 44">
            <a:extLst>
              <a:ext uri="{FF2B5EF4-FFF2-40B4-BE49-F238E27FC236}">
                <a16:creationId xmlns:a16="http://schemas.microsoft.com/office/drawing/2014/main" id="{055FC8B9-7EDA-DA43-BCA4-FB12FB4EFF43}"/>
              </a:ext>
            </a:extLst>
          </p:cNvPr>
          <p:cNvSpPr>
            <a:spLocks noGrp="1"/>
          </p:cNvSpPr>
          <p:nvPr>
            <p:ph idx="36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2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7FFEAF-1BC2-FC4E-8BF9-28DB4B0D5AFA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F673E-87C0-434C-9DC2-4E1F4F90E35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7F4104-964A-1443-A8F9-74BB12571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Instructions template insert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9F3242-8602-284C-8171-734901FC41F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80C7A7-AEBD-4F47-8DE7-BACD255587A9}"/>
              </a:ext>
            </a:extLst>
          </p:cNvPr>
          <p:cNvSpPr>
            <a:spLocks noGrp="1"/>
          </p:cNvSpPr>
          <p:nvPr>
            <p:ph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8523D2-2279-5841-887E-4B870FF93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0C6210-C222-CE41-8B2B-47A997D09EB9}"/>
              </a:ext>
            </a:extLst>
          </p:cNvPr>
          <p:cNvSpPr>
            <a:spLocks noGrp="1"/>
          </p:cNvSpPr>
          <p:nvPr>
            <p:ph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4A79513-ED62-9E4D-9413-5D739CE49FC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590FFD-7C7F-1247-A4EC-68FC633FAC6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34EE6BC-D058-B74D-8F4F-BCCEC22D525F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4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E9A38CA-173A-F243-BD72-D107CDC319A3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363DF-C688-304F-8534-C67FEA4AF07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64496-9B75-5542-8D73-98DE844E243A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EAB6F74-313D-5C48-9C15-7C3A5C2FA538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6CB8DB6-45BE-5D45-9A84-653D0FD90FE2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AC08DF-2B92-AA43-B9A1-1DE2CDA48B9A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7688D7C-5B49-8846-B6BB-D0FDB0CCBCCA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9B3D7AB-0789-174F-AB95-FE89022AC3D6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41174D-F372-2945-A902-B37AD953E01E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497B72C-C5F8-9F46-A318-B173C31A643D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3ECBFAE-FD13-AF47-98FE-AF78F825B9EF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817EB3F-1E90-F744-909A-9B07779F4510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r>
              <a:rPr lang="en-US" dirty="0"/>
              <a:t>Step 4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3A80BEC-5D43-A84C-AA27-FDEE9C51A0D6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E8E6AC4-3194-F343-A592-41B46F609EC8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E9D2FAE-D83C-6046-AF03-6E24C24F50C7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r>
              <a:rPr lang="en-US" dirty="0"/>
              <a:t>Step 5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46A0A58-5375-2B4A-9172-94A67135EC47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36A61176-0800-BB4E-9A92-7A6B4379B3A0}"/>
              </a:ext>
            </a:extLst>
          </p:cNvPr>
          <p:cNvSpPr>
            <a:spLocks noGrp="1"/>
          </p:cNvSpPr>
          <p:nvPr>
            <p:ph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13048ED-6158-9C47-976B-22980F29F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1D001E7-1B0B-1345-B3D9-0038DCBBC08A}"/>
              </a:ext>
            </a:extLst>
          </p:cNvPr>
          <p:cNvSpPr>
            <a:spLocks noGrp="1"/>
          </p:cNvSpPr>
          <p:nvPr>
            <p:ph idx="7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85B7FEB-E11D-3F45-A632-939B68D561E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932E577-86D5-BA40-9880-CD53869CD2E4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AF997E-B733-A249-9083-D4365ECDB4EA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21FF2-F405-8843-A9D0-0E0DC7506627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8ACE03-704F-A840-8755-AA7E2787E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Instructions title insert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087F4CA-EDC8-A945-93AE-80A7651C9C29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5DF4E1-26F6-4144-A8D7-2E49573A7541}"/>
              </a:ext>
            </a:extLst>
          </p:cNvPr>
          <p:cNvSpPr>
            <a:spLocks noGrp="1"/>
          </p:cNvSpPr>
          <p:nvPr>
            <p:ph sz="quarter" idx="6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03452C-86B1-2140-86D8-D46F2EF4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98CD023-AB9D-894F-9A5D-A3564E31658D}"/>
              </a:ext>
            </a:extLst>
          </p:cNvPr>
          <p:cNvSpPr>
            <a:spLocks noGrp="1"/>
          </p:cNvSpPr>
          <p:nvPr>
            <p:ph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46F879B-78C4-8A4D-B365-5F381FFE05E2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8E97D7A-551B-8A42-9823-58ACD85F03D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8144981-B791-BD40-843A-242647B1C852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44125ED-A411-C741-AF0A-E666C5EC054A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EFEB7-FF62-7542-A3E1-3FFBEA50C3E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B4D3D-9C7F-B94F-A60E-52CCDF6FDC9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C106D1-C9F9-6A4D-B6C7-AA785F61F6C3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803D7D-B302-C14E-97EA-EFE7964F4E4B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F9B54C-A3B2-0E40-BA1B-15030AFAC980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1DC10E2-A154-F245-8B04-49DB538153A9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3F7BC07-DBAC-E249-9A1D-2A222D41C97A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739AE7-8BF4-7448-AF50-C94F3B6F34C9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A0DF8D6-EA93-1C46-9EF3-EAD698195220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076A369-07C4-CB40-86F4-542BB0B3BEBC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A546F98-87A0-8E4C-A334-53DD92868549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r>
              <a:rPr lang="en-US" dirty="0"/>
              <a:t>Step 4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1AB75B5-DF4C-7B47-B4B5-CD36F49E5040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AB6A1D8-3CE5-204F-9AAA-91C885995F11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43D4B25-8DB1-C549-8187-5164E1728CF0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r>
              <a:rPr lang="en-US" dirty="0"/>
              <a:t>Step 5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431125E-051D-6449-95DA-5DE5794D1A97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5F9D8C7-42D8-8849-91F4-B27D60C7B432}"/>
              </a:ext>
            </a:extLst>
          </p:cNvPr>
          <p:cNvSpPr>
            <a:spLocks noGrp="1"/>
          </p:cNvSpPr>
          <p:nvPr>
            <p:ph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B3F1045C-7446-6346-9449-EAF19A10D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9E863F66-100D-8F41-A140-4F31FB3B733C}"/>
              </a:ext>
            </a:extLst>
          </p:cNvPr>
          <p:cNvSpPr>
            <a:spLocks noGrp="1"/>
          </p:cNvSpPr>
          <p:nvPr>
            <p:ph idx="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602ECA9-9648-F04E-BD54-73023825070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9B50BB0-8C0F-7044-A013-CC5AE4DDB04C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69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E66CB5A31A44C828EF505EF1A4254" ma:contentTypeVersion="17" ma:contentTypeDescription="Create a new document." ma:contentTypeScope="" ma:versionID="b62450631de2b39fc5b0ee6deb58afdf">
  <xsd:schema xmlns:xsd="http://www.w3.org/2001/XMLSchema" xmlns:xs="http://www.w3.org/2001/XMLSchema" xmlns:p="http://schemas.microsoft.com/office/2006/metadata/properties" xmlns:ns1="http://schemas.microsoft.com/sharepoint/v3" xmlns:ns2="f97151d3-a763-4fee-95d1-c0b0132eac99" xmlns:ns3="0edf7d78-1330-49f6-bffc-7239953f04fe" targetNamespace="http://schemas.microsoft.com/office/2006/metadata/properties" ma:root="true" ma:fieldsID="f32429da41e6d48d9bf5b9e74893c956" ns1:_="" ns2:_="" ns3:_="">
    <xsd:import namespace="http://schemas.microsoft.com/sharepoint/v3"/>
    <xsd:import namespace="f97151d3-a763-4fee-95d1-c0b0132eac99"/>
    <xsd:import namespace="0edf7d78-1330-49f6-bffc-7239953f04f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151d3-a763-4fee-95d1-c0b0132eac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78a4875-fe2d-4755-9d74-b44ed4eef224}" ma:internalName="TaxCatchAll" ma:showField="CatchAllData" ma:web="f97151d3-a763-4fee-95d1-c0b0132eac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7d78-1330-49f6-bffc-7239953f0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61b4c75-b81e-43f4-b0d1-33d9836e2f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0edf7d78-1330-49f6-bffc-7239953f04fe">
      <Terms xmlns="http://schemas.microsoft.com/office/infopath/2007/PartnerControls"/>
    </lcf76f155ced4ddcb4097134ff3c332f>
    <TaxCatchAll xmlns="f97151d3-a763-4fee-95d1-c0b0132eac9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B99EAB-DBC4-406C-B5C8-28495005D4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97151d3-a763-4fee-95d1-c0b0132eac99"/>
    <ds:schemaRef ds:uri="0edf7d78-1330-49f6-bffc-7239953f04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CE5BE8-7E1E-4458-BE22-1637A536065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0edf7d78-1330-49f6-bffc-7239953f04fe"/>
    <ds:schemaRef ds:uri="f97151d3-a763-4fee-95d1-c0b0132eac99"/>
  </ds:schemaRefs>
</ds:datastoreItem>
</file>

<file path=customXml/itemProps3.xml><?xml version="1.0" encoding="utf-8"?>
<ds:datastoreItem xmlns:ds="http://schemas.openxmlformats.org/officeDocument/2006/customXml" ds:itemID="{CC5EB379-289D-4E56-AF6B-506DC46384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72</Words>
  <Application>Microsoft Macintosh PowerPoint</Application>
  <PresentationFormat>Custom</PresentationFormat>
  <Paragraphs>22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Premier League</vt:lpstr>
      <vt:lpstr>Premier League Heavy</vt:lpstr>
      <vt:lpstr>Office Theme</vt:lpstr>
      <vt:lpstr>PowerPoint Presentation</vt:lpstr>
      <vt:lpstr>PowerPoint Presentation</vt:lpstr>
      <vt:lpstr>Instructions template insert here</vt:lpstr>
      <vt:lpstr>PowerPoint Presentation</vt:lpstr>
      <vt:lpstr>Instructions title insert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 Gorini</dc:creator>
  <cp:lastModifiedBy>V-Megan Hirst</cp:lastModifiedBy>
  <cp:revision>26</cp:revision>
  <cp:lastPrinted>2022-01-13T10:07:37Z</cp:lastPrinted>
  <dcterms:created xsi:type="dcterms:W3CDTF">2020-03-24T10:11:57Z</dcterms:created>
  <dcterms:modified xsi:type="dcterms:W3CDTF">2023-12-12T17:05:15Z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815442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  <property fmtid="{D5CDD505-2E9C-101B-9397-08002B2CF9AE}" pid="5" name="MSIP_Label_39b32134-930b-47a0-ae68-920ef1df7e99_Enabled">
    <vt:lpwstr>true</vt:lpwstr>
  </property>
  <property fmtid="{D5CDD505-2E9C-101B-9397-08002B2CF9AE}" pid="6" name="MSIP_Label_39b32134-930b-47a0-ae68-920ef1df7e99_SetDate">
    <vt:lpwstr>2023-12-12T11:36:41Z</vt:lpwstr>
  </property>
  <property fmtid="{D5CDD505-2E9C-101B-9397-08002B2CF9AE}" pid="7" name="MSIP_Label_39b32134-930b-47a0-ae68-920ef1df7e99_Method">
    <vt:lpwstr>Privileged</vt:lpwstr>
  </property>
  <property fmtid="{D5CDD505-2E9C-101B-9397-08002B2CF9AE}" pid="8" name="MSIP_Label_39b32134-930b-47a0-ae68-920ef1df7e99_Name">
    <vt:lpwstr>Public</vt:lpwstr>
  </property>
  <property fmtid="{D5CDD505-2E9C-101B-9397-08002B2CF9AE}" pid="9" name="MSIP_Label_39b32134-930b-47a0-ae68-920ef1df7e99_SiteId">
    <vt:lpwstr>31fa3fc8-0d67-4b00-8f5a-3a9a69c281b8</vt:lpwstr>
  </property>
  <property fmtid="{D5CDD505-2E9C-101B-9397-08002B2CF9AE}" pid="10" name="MSIP_Label_39b32134-930b-47a0-ae68-920ef1df7e99_ActionId">
    <vt:lpwstr>2d70873f-1301-4b79-9b4b-2bf0b28c650c</vt:lpwstr>
  </property>
  <property fmtid="{D5CDD505-2E9C-101B-9397-08002B2CF9AE}" pid="11" name="MSIP_Label_39b32134-930b-47a0-ae68-920ef1df7e99_ContentBits">
    <vt:lpwstr>2</vt:lpwstr>
  </property>
  <property fmtid="{D5CDD505-2E9C-101B-9397-08002B2CF9AE}" pid="12" name="ClassificationContentMarkingFooterLocations">
    <vt:lpwstr>Office Theme:8</vt:lpwstr>
  </property>
  <property fmtid="{D5CDD505-2E9C-101B-9397-08002B2CF9AE}" pid="13" name="ClassificationContentMarkingFooterText">
    <vt:lpwstr>Sensitivity: Public</vt:lpwstr>
  </property>
  <property fmtid="{D5CDD505-2E9C-101B-9397-08002B2CF9AE}" pid="14" name="ContentTypeId">
    <vt:lpwstr>0x010100FF6E66CB5A31A44C828EF505EF1A4254</vt:lpwstr>
  </property>
</Properties>
</file>